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02" r:id="rId3"/>
  </p:sldMasterIdLst>
  <p:notesMasterIdLst>
    <p:notesMasterId r:id="rId27"/>
  </p:notesMasterIdLst>
  <p:sldIdLst>
    <p:sldId id="261" r:id="rId4"/>
    <p:sldId id="293" r:id="rId5"/>
    <p:sldId id="263" r:id="rId6"/>
    <p:sldId id="262" r:id="rId7"/>
    <p:sldId id="265" r:id="rId8"/>
    <p:sldId id="397" r:id="rId9"/>
    <p:sldId id="283" r:id="rId10"/>
    <p:sldId id="302" r:id="rId11"/>
    <p:sldId id="398" r:id="rId12"/>
    <p:sldId id="399" r:id="rId13"/>
    <p:sldId id="305" r:id="rId14"/>
    <p:sldId id="306" r:id="rId15"/>
    <p:sldId id="307" r:id="rId16"/>
    <p:sldId id="400" r:id="rId17"/>
    <p:sldId id="309" r:id="rId18"/>
    <p:sldId id="401" r:id="rId19"/>
    <p:sldId id="524" r:id="rId20"/>
    <p:sldId id="402" r:id="rId21"/>
    <p:sldId id="525" r:id="rId22"/>
    <p:sldId id="526" r:id="rId23"/>
    <p:sldId id="529" r:id="rId24"/>
    <p:sldId id="522" r:id="rId25"/>
    <p:sldId id="527" r:id="rId26"/>
    <p:sldId id="530" r:id="rId28"/>
    <p:sldId id="531" r:id="rId29"/>
    <p:sldId id="528" r:id="rId30"/>
    <p:sldId id="532" r:id="rId31"/>
    <p:sldId id="465" r:id="rId32"/>
    <p:sldId id="599" r:id="rId33"/>
    <p:sldId id="598" r:id="rId34"/>
    <p:sldId id="594" r:id="rId35"/>
    <p:sldId id="595" r:id="rId36"/>
    <p:sldId id="596" r:id="rId37"/>
    <p:sldId id="600" r:id="rId38"/>
    <p:sldId id="601" r:id="rId39"/>
    <p:sldId id="602" r:id="rId40"/>
    <p:sldId id="603" r:id="rId41"/>
    <p:sldId id="666" r:id="rId42"/>
    <p:sldId id="667" r:id="rId43"/>
    <p:sldId id="668" r:id="rId44"/>
    <p:sldId id="670" r:id="rId45"/>
    <p:sldId id="671" r:id="rId46"/>
    <p:sldId id="669" r:id="rId47"/>
    <p:sldId id="673" r:id="rId48"/>
    <p:sldId id="674" r:id="rId49"/>
    <p:sldId id="675" r:id="rId50"/>
    <p:sldId id="676" r:id="rId51"/>
    <p:sldId id="597" r:id="rId52"/>
    <p:sldId id="333" r:id="rId53"/>
  </p:sldIdLst>
  <p:sldSz cx="18288000" cy="10285095"/>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c541d0-2d0a-414b-adf8-7d8d2de71bac}">
          <p14:sldIdLst>
            <p14:sldId id="261"/>
            <p14:sldId id="293"/>
            <p14:sldId id="263"/>
            <p14:sldId id="262"/>
            <p14:sldId id="265"/>
            <p14:sldId id="397"/>
            <p14:sldId id="283"/>
            <p14:sldId id="302"/>
            <p14:sldId id="398"/>
            <p14:sldId id="399"/>
            <p14:sldId id="305"/>
            <p14:sldId id="306"/>
            <p14:sldId id="307"/>
            <p14:sldId id="400"/>
            <p14:sldId id="309"/>
            <p14:sldId id="401"/>
            <p14:sldId id="524"/>
            <p14:sldId id="402"/>
            <p14:sldId id="525"/>
            <p14:sldId id="526"/>
            <p14:sldId id="529"/>
            <p14:sldId id="522"/>
            <p14:sldId id="527"/>
            <p14:sldId id="530"/>
            <p14:sldId id="531"/>
            <p14:sldId id="528"/>
            <p14:sldId id="532"/>
            <p14:sldId id="465"/>
            <p14:sldId id="599"/>
            <p14:sldId id="598"/>
            <p14:sldId id="594"/>
            <p14:sldId id="595"/>
            <p14:sldId id="596"/>
            <p14:sldId id="600"/>
            <p14:sldId id="601"/>
            <p14:sldId id="602"/>
            <p14:sldId id="603"/>
            <p14:sldId id="666"/>
            <p14:sldId id="667"/>
            <p14:sldId id="668"/>
            <p14:sldId id="670"/>
            <p14:sldId id="671"/>
            <p14:sldId id="669"/>
            <p14:sldId id="673"/>
            <p14:sldId id="674"/>
            <p14:sldId id="675"/>
            <p14:sldId id="676"/>
            <p14:sldId id="597"/>
            <p14:sldId id="33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9" autoAdjust="0"/>
    <p:restoredTop sz="94660"/>
  </p:normalViewPr>
  <p:slideViewPr>
    <p:cSldViewPr snapToGrid="0" showGuides="1">
      <p:cViewPr varScale="1">
        <p:scale>
          <a:sx n="75" d="100"/>
          <a:sy n="75" d="100"/>
        </p:scale>
        <p:origin x="540" y="54"/>
      </p:cViewPr>
      <p:guideLst>
        <p:guide orient="horz" pos="3241"/>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notesMaster" Target="notesMasters/notes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endParaRPr kumimoji="1" lang="ja-JP" altLang="en-US"/>
          </a:p>
          <a:p>
            <a:pPr lvl="1"/>
            <a:r>
              <a:rPr kumimoji="1" lang="ja-JP" altLang="en-US"/>
              <a:t>第 </a:t>
            </a:r>
            <a:r>
              <a:rPr kumimoji="1" lang="en-US" altLang="ja-JP"/>
              <a:t>2 </a:t>
            </a:r>
            <a:r>
              <a:rPr kumimoji="1" lang="ja-JP" altLang="en-US"/>
              <a:t>レベル</a:t>
            </a:r>
            <a:endParaRPr kumimoji="1" lang="ja-JP" altLang="en-US"/>
          </a:p>
          <a:p>
            <a:pPr lvl="2"/>
            <a:r>
              <a:rPr kumimoji="1" lang="ja-JP" altLang="en-US"/>
              <a:t>第 </a:t>
            </a:r>
            <a:r>
              <a:rPr kumimoji="1" lang="en-US" altLang="ja-JP"/>
              <a:t>3 </a:t>
            </a:r>
            <a:r>
              <a:rPr kumimoji="1" lang="ja-JP" altLang="en-US"/>
              <a:t>レベル</a:t>
            </a:r>
            <a:endParaRPr kumimoji="1" lang="ja-JP" altLang="en-US"/>
          </a:p>
          <a:p>
            <a:pPr lvl="3"/>
            <a:r>
              <a:rPr kumimoji="1" lang="ja-JP" altLang="en-US"/>
              <a:t>第 </a:t>
            </a:r>
            <a:r>
              <a:rPr kumimoji="1" lang="en-US" altLang="ja-JP"/>
              <a:t>4 </a:t>
            </a:r>
            <a:r>
              <a:rPr kumimoji="1" lang="ja-JP" altLang="en-US"/>
              <a:t>レベル</a:t>
            </a:r>
            <a:endParaRPr kumimoji="1" lang="ja-JP" altLang="en-US"/>
          </a:p>
          <a:p>
            <a:pPr lvl="4"/>
            <a:r>
              <a:rPr kumimoji="1" lang="ja-JP" altLang="en-US"/>
              <a:t>第 </a:t>
            </a:r>
            <a:r>
              <a:rPr kumimoji="1" lang="en-US" altLang="ja-JP"/>
              <a:t>5 </a:t>
            </a:r>
            <a:r>
              <a:rPr kumimoji="1" lang="ja-JP" altLang="en-US"/>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6" name="テキスト プレースホルダー 5"/>
          <p:cNvSpPr>
            <a:spLocks noGrp="1"/>
          </p:cNvSpPr>
          <p:nvPr>
            <p:ph type="body" sz="quarter" idx="12" hasCustomPrompt="1"/>
          </p:nvPr>
        </p:nvSpPr>
        <p:spPr>
          <a:xfrm>
            <a:off x="10175068" y="1789908"/>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7" name="タイトル 1"/>
          <p:cNvSpPr>
            <a:spLocks noGrp="1"/>
          </p:cNvSpPr>
          <p:nvPr>
            <p:ph type="title" hasCustomPrompt="1"/>
          </p:nvPr>
        </p:nvSpPr>
        <p:spPr>
          <a:xfrm>
            <a:off x="972457" y="1499621"/>
            <a:ext cx="6937829" cy="7286170"/>
          </a:xfrm>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8" name="テキスト プレースホルダー 5"/>
          <p:cNvSpPr>
            <a:spLocks noGrp="1"/>
          </p:cNvSpPr>
          <p:nvPr>
            <p:ph type="body" sz="quarter" idx="13" hasCustomPrompt="1"/>
          </p:nvPr>
        </p:nvSpPr>
        <p:spPr>
          <a:xfrm>
            <a:off x="8774441" y="1659280"/>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9" name="テキスト プレースホルダー 5"/>
          <p:cNvSpPr>
            <a:spLocks noGrp="1"/>
          </p:cNvSpPr>
          <p:nvPr>
            <p:ph type="body" sz="quarter" idx="14" hasCustomPrompt="1"/>
          </p:nvPr>
        </p:nvSpPr>
        <p:spPr>
          <a:xfrm>
            <a:off x="10175068" y="2283396"/>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28" name="テキスト プレースホルダー 5"/>
          <p:cNvSpPr>
            <a:spLocks noGrp="1"/>
          </p:cNvSpPr>
          <p:nvPr>
            <p:ph type="body" sz="quarter" idx="15" hasCustomPrompt="1"/>
          </p:nvPr>
        </p:nvSpPr>
        <p:spPr>
          <a:xfrm>
            <a:off x="10175068" y="3242675"/>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6" hasCustomPrompt="1"/>
          </p:nvPr>
        </p:nvSpPr>
        <p:spPr>
          <a:xfrm>
            <a:off x="8774441" y="3112047"/>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0" name="テキスト プレースホルダー 5"/>
          <p:cNvSpPr>
            <a:spLocks noGrp="1"/>
          </p:cNvSpPr>
          <p:nvPr>
            <p:ph type="body" sz="quarter" idx="17" hasCustomPrompt="1"/>
          </p:nvPr>
        </p:nvSpPr>
        <p:spPr>
          <a:xfrm>
            <a:off x="10175068" y="3736163"/>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1" name="テキスト プレースホルダー 5"/>
          <p:cNvSpPr>
            <a:spLocks noGrp="1"/>
          </p:cNvSpPr>
          <p:nvPr>
            <p:ph type="body" sz="quarter" idx="18" hasCustomPrompt="1"/>
          </p:nvPr>
        </p:nvSpPr>
        <p:spPr>
          <a:xfrm>
            <a:off x="10175068" y="4695442"/>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9" hasCustomPrompt="1"/>
          </p:nvPr>
        </p:nvSpPr>
        <p:spPr>
          <a:xfrm>
            <a:off x="8774441" y="4564814"/>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3" name="テキスト プレースホルダー 5"/>
          <p:cNvSpPr>
            <a:spLocks noGrp="1"/>
          </p:cNvSpPr>
          <p:nvPr>
            <p:ph type="body" sz="quarter" idx="20" hasCustomPrompt="1"/>
          </p:nvPr>
        </p:nvSpPr>
        <p:spPr>
          <a:xfrm>
            <a:off x="10175068" y="5188930"/>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4" name="テキスト プレースホルダー 5"/>
          <p:cNvSpPr>
            <a:spLocks noGrp="1"/>
          </p:cNvSpPr>
          <p:nvPr>
            <p:ph type="body" sz="quarter" idx="21" hasCustomPrompt="1"/>
          </p:nvPr>
        </p:nvSpPr>
        <p:spPr>
          <a:xfrm>
            <a:off x="10175068" y="6148209"/>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22" hasCustomPrompt="1"/>
          </p:nvPr>
        </p:nvSpPr>
        <p:spPr>
          <a:xfrm>
            <a:off x="8774441" y="6017581"/>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6" name="テキスト プレースホルダー 5"/>
          <p:cNvSpPr>
            <a:spLocks noGrp="1"/>
          </p:cNvSpPr>
          <p:nvPr>
            <p:ph type="body" sz="quarter" idx="23" hasCustomPrompt="1"/>
          </p:nvPr>
        </p:nvSpPr>
        <p:spPr>
          <a:xfrm>
            <a:off x="10175068" y="6641697"/>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7" name="テキスト プレースホルダー 5"/>
          <p:cNvSpPr>
            <a:spLocks noGrp="1"/>
          </p:cNvSpPr>
          <p:nvPr>
            <p:ph type="body" sz="quarter" idx="24" hasCustomPrompt="1"/>
          </p:nvPr>
        </p:nvSpPr>
        <p:spPr>
          <a:xfrm>
            <a:off x="10175068" y="7600976"/>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5" hasCustomPrompt="1"/>
          </p:nvPr>
        </p:nvSpPr>
        <p:spPr>
          <a:xfrm>
            <a:off x="8774441" y="7470348"/>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9" name="テキスト プレースホルダー 5"/>
          <p:cNvSpPr>
            <a:spLocks noGrp="1"/>
          </p:cNvSpPr>
          <p:nvPr>
            <p:ph type="body" sz="quarter" idx="26" hasCustomPrompt="1"/>
          </p:nvPr>
        </p:nvSpPr>
        <p:spPr>
          <a:xfrm>
            <a:off x="10175068" y="8094464"/>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item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7" name="タイトル 1"/>
          <p:cNvSpPr>
            <a:spLocks noGrp="1"/>
          </p:cNvSpPr>
          <p:nvPr>
            <p:ph type="title" hasCustomPrompt="1"/>
          </p:nvPr>
        </p:nvSpPr>
        <p:spPr>
          <a:xfrm>
            <a:off x="972457" y="1499621"/>
            <a:ext cx="6937829" cy="7286170"/>
          </a:xfrm>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8" name="テキスト プレースホルダー 5"/>
          <p:cNvSpPr>
            <a:spLocks noGrp="1"/>
          </p:cNvSpPr>
          <p:nvPr>
            <p:ph type="body" sz="quarter" idx="13" hasCustomPrompt="1"/>
          </p:nvPr>
        </p:nvSpPr>
        <p:spPr>
          <a:xfrm>
            <a:off x="8050541" y="1659280"/>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9" name="テキスト プレースホルダー 5"/>
          <p:cNvSpPr>
            <a:spLocks noGrp="1"/>
          </p:cNvSpPr>
          <p:nvPr>
            <p:ph type="body" sz="quarter" idx="14" hasCustomPrompt="1"/>
          </p:nvPr>
        </p:nvSpPr>
        <p:spPr>
          <a:xfrm>
            <a:off x="9451167" y="1659280"/>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
        <p:nvSpPr>
          <p:cNvPr id="29" name="テキスト プレースホルダー 5"/>
          <p:cNvSpPr>
            <a:spLocks noGrp="1"/>
          </p:cNvSpPr>
          <p:nvPr>
            <p:ph type="body" sz="quarter" idx="16" hasCustomPrompt="1"/>
          </p:nvPr>
        </p:nvSpPr>
        <p:spPr>
          <a:xfrm>
            <a:off x="8050541" y="3112047"/>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0" name="テキスト プレースホルダー 5"/>
          <p:cNvSpPr>
            <a:spLocks noGrp="1"/>
          </p:cNvSpPr>
          <p:nvPr>
            <p:ph type="body" sz="quarter" idx="17" hasCustomPrompt="1"/>
          </p:nvPr>
        </p:nvSpPr>
        <p:spPr>
          <a:xfrm>
            <a:off x="9451167" y="3112047"/>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
        <p:nvSpPr>
          <p:cNvPr id="32" name="テキスト プレースホルダー 5"/>
          <p:cNvSpPr>
            <a:spLocks noGrp="1"/>
          </p:cNvSpPr>
          <p:nvPr>
            <p:ph type="body" sz="quarter" idx="19" hasCustomPrompt="1"/>
          </p:nvPr>
        </p:nvSpPr>
        <p:spPr>
          <a:xfrm>
            <a:off x="8050541" y="4564814"/>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3" name="テキスト プレースホルダー 5"/>
          <p:cNvSpPr>
            <a:spLocks noGrp="1"/>
          </p:cNvSpPr>
          <p:nvPr>
            <p:ph type="body" sz="quarter" idx="20" hasCustomPrompt="1"/>
          </p:nvPr>
        </p:nvSpPr>
        <p:spPr>
          <a:xfrm>
            <a:off x="9451167" y="4564814"/>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5"/>
          <p:cNvSpPr>
            <a:spLocks noGrp="1"/>
          </p:cNvSpPr>
          <p:nvPr>
            <p:ph type="body" sz="quarter" idx="22" hasCustomPrompt="1"/>
          </p:nvPr>
        </p:nvSpPr>
        <p:spPr>
          <a:xfrm>
            <a:off x="8050541" y="6017581"/>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6" name="テキスト プレースホルダー 5"/>
          <p:cNvSpPr>
            <a:spLocks noGrp="1"/>
          </p:cNvSpPr>
          <p:nvPr>
            <p:ph type="body" sz="quarter" idx="23" hasCustomPrompt="1"/>
          </p:nvPr>
        </p:nvSpPr>
        <p:spPr>
          <a:xfrm>
            <a:off x="9451167" y="6017581"/>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
        <p:nvSpPr>
          <p:cNvPr id="38" name="テキスト プレースホルダー 5"/>
          <p:cNvSpPr>
            <a:spLocks noGrp="1"/>
          </p:cNvSpPr>
          <p:nvPr>
            <p:ph type="body" sz="quarter" idx="25" hasCustomPrompt="1"/>
          </p:nvPr>
        </p:nvSpPr>
        <p:spPr>
          <a:xfrm>
            <a:off x="8050541" y="7470348"/>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9" name="テキスト プレースホルダー 5"/>
          <p:cNvSpPr>
            <a:spLocks noGrp="1"/>
          </p:cNvSpPr>
          <p:nvPr>
            <p:ph type="body" sz="quarter" idx="26" hasCustomPrompt="1"/>
          </p:nvPr>
        </p:nvSpPr>
        <p:spPr>
          <a:xfrm>
            <a:off x="9451167" y="7470348"/>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nd text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7" name="Picture Placeholder 6"/>
          <p:cNvSpPr>
            <a:spLocks noGrp="1"/>
          </p:cNvSpPr>
          <p:nvPr>
            <p:ph type="pic" sz="quarter" idx="13" hasCustomPrompt="1"/>
          </p:nvPr>
        </p:nvSpPr>
        <p:spPr>
          <a:xfrm>
            <a:off x="478972" y="478973"/>
            <a:ext cx="8171542" cy="9361714"/>
          </a:xfrm>
        </p:spPr>
        <p:txBody>
          <a:bodyPr/>
          <a:lstStyle>
            <a:lvl1pPr>
              <a:defRPr i="1" baseline="0"/>
            </a:lvl1pPr>
          </a:lstStyle>
          <a:p>
            <a:r>
              <a:rPr kumimoji="1" lang="en-US" altLang="ja-JP" dirty="0"/>
              <a:t>Insert an image</a:t>
            </a:r>
            <a:endParaRPr kumimoji="1" lang="ja-JP" altLang="en-US" dirty="0"/>
          </a:p>
        </p:txBody>
      </p:sp>
      <p:sp>
        <p:nvSpPr>
          <p:cNvPr id="8" name="タイトル 1"/>
          <p:cNvSpPr>
            <a:spLocks noGrp="1"/>
          </p:cNvSpPr>
          <p:nvPr>
            <p:ph type="title" hasCustomPrompt="1"/>
          </p:nvPr>
        </p:nvSpPr>
        <p:spPr>
          <a:xfrm>
            <a:off x="7707085" y="2191657"/>
            <a:ext cx="9802733" cy="4348244"/>
          </a:xfrm>
        </p:spPr>
        <p:txBody>
          <a:bodyPr anchor="b">
            <a:normAutofit/>
          </a:bodyPr>
          <a:lstStyle>
            <a:lvl1pPr>
              <a:lnSpc>
                <a:spcPct val="80000"/>
              </a:lnSpc>
              <a:defRPr sz="9600" baseline="0">
                <a:latin typeface="+mj-lt"/>
              </a:defRPr>
            </a:lvl1pPr>
          </a:lstStyle>
          <a:p>
            <a:r>
              <a:rPr kumimoji="1" lang="en-US" altLang="ja-JP" dirty="0"/>
              <a:t>Slide Title Goes Here</a:t>
            </a:r>
            <a:endParaRPr kumimoji="1" lang="ja-JP" altLang="en-US" dirty="0"/>
          </a:p>
        </p:txBody>
      </p:sp>
      <p:sp>
        <p:nvSpPr>
          <p:cNvPr id="9" name="テキスト プレースホルダー 5"/>
          <p:cNvSpPr>
            <a:spLocks noGrp="1"/>
          </p:cNvSpPr>
          <p:nvPr>
            <p:ph type="body" sz="quarter" idx="12" hasCustomPrompt="1"/>
          </p:nvPr>
        </p:nvSpPr>
        <p:spPr>
          <a:xfrm>
            <a:off x="8955314" y="6734969"/>
            <a:ext cx="8554505" cy="1964531"/>
          </a:xfrm>
        </p:spPr>
        <p:txBody>
          <a:bodyPr numCol="1" spcCol="360000" anchor="t">
            <a:normAutofit/>
          </a:bodyPr>
          <a:lstStyle>
            <a:lvl1pPr algn="l">
              <a:spcBef>
                <a:spcPts val="1200"/>
              </a:spcBef>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tex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05501" y="1066800"/>
            <a:ext cx="11051367" cy="5473101"/>
          </a:xfrm>
        </p:spPr>
        <p:txBody>
          <a:bodyPr anchor="b">
            <a:normAutofit/>
          </a:bodyPr>
          <a:lstStyle>
            <a:lvl1pPr>
              <a:lnSpc>
                <a:spcPct val="80000"/>
              </a:lnSpc>
              <a:defRPr sz="9600" baseline="0">
                <a:latin typeface="+mj-lt"/>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6" name="テキスト プレースホルダー 5"/>
          <p:cNvSpPr>
            <a:spLocks noGrp="1"/>
          </p:cNvSpPr>
          <p:nvPr>
            <p:ph type="body" sz="quarter" idx="12" hasCustomPrompt="1"/>
          </p:nvPr>
        </p:nvSpPr>
        <p:spPr>
          <a:xfrm>
            <a:off x="5905500" y="6734969"/>
            <a:ext cx="11051367" cy="1964531"/>
          </a:xfrm>
        </p:spPr>
        <p:txBody>
          <a:bodyPr numCol="1" spcCol="360000" anchor="t">
            <a:normAutofit/>
          </a:bodyPr>
          <a:lstStyle>
            <a:lvl1pPr algn="l">
              <a:spcBef>
                <a:spcPts val="1200"/>
              </a:spcBef>
              <a:defRPr sz="1800">
                <a:solidFill>
                  <a:schemeClr val="bg2"/>
                </a:solidFill>
              </a:defRPr>
            </a:lvl1pPr>
          </a:lstStyle>
          <a:p>
            <a:pPr lvl="0"/>
            <a:r>
              <a:rPr kumimoji="1" lang="en-US" altLang="ja-JP" dirty="0"/>
              <a:t>Text Goes Here</a:t>
            </a:r>
            <a:endParaRPr kumimoji="1" lang="ja-JP" altLang="en-US" dirty="0"/>
          </a:p>
        </p:txBody>
      </p:sp>
      <p:sp>
        <p:nvSpPr>
          <p:cNvPr id="7" name="Picture Placeholder 6"/>
          <p:cNvSpPr>
            <a:spLocks noGrp="1"/>
          </p:cNvSpPr>
          <p:nvPr>
            <p:ph type="pic" sz="quarter" idx="13" hasCustomPrompt="1"/>
          </p:nvPr>
        </p:nvSpPr>
        <p:spPr>
          <a:xfrm>
            <a:off x="0" y="0"/>
            <a:ext cx="5457825" cy="10285413"/>
          </a:xfrm>
        </p:spPr>
        <p:txBody>
          <a:bodyPr/>
          <a:lstStyle>
            <a:lvl1pPr>
              <a:defRPr i="1" baseline="0"/>
            </a:lvl1pPr>
          </a:lstStyle>
          <a:p>
            <a:r>
              <a:rPr kumimoji="1" lang="en-US" altLang="ja-JP" dirty="0"/>
              <a:t>Insert an image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de image and text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7" name="Picture Placeholder 6"/>
          <p:cNvSpPr>
            <a:spLocks noGrp="1"/>
          </p:cNvSpPr>
          <p:nvPr>
            <p:ph type="pic" sz="quarter" idx="13" hasCustomPrompt="1"/>
          </p:nvPr>
        </p:nvSpPr>
        <p:spPr>
          <a:xfrm>
            <a:off x="0" y="1441563"/>
            <a:ext cx="18288000" cy="7402286"/>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9" name="テキスト プレースホルダー 5"/>
          <p:cNvSpPr>
            <a:spLocks noGrp="1"/>
          </p:cNvSpPr>
          <p:nvPr>
            <p:ph type="body" sz="quarter" idx="12" hasCustomPrompt="1"/>
          </p:nvPr>
        </p:nvSpPr>
        <p:spPr>
          <a:xfrm>
            <a:off x="246742" y="1"/>
            <a:ext cx="8839201" cy="4829260"/>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10" name="タイトル 1"/>
          <p:cNvSpPr>
            <a:spLocks noGrp="1"/>
          </p:cNvSpPr>
          <p:nvPr>
            <p:ph type="title" hasCustomPrompt="1"/>
          </p:nvPr>
        </p:nvSpPr>
        <p:spPr>
          <a:xfrm>
            <a:off x="246742" y="449943"/>
            <a:ext cx="8839201" cy="4379317"/>
          </a:xfrm>
        </p:spPr>
        <p:txBody>
          <a:bodyPr anchor="ctr">
            <a:normAutofit/>
          </a:bodyPr>
          <a:lstStyle>
            <a:lvl1pPr algn="ctr">
              <a:lnSpc>
                <a:spcPct val="80000"/>
              </a:lnSpc>
              <a:defRPr sz="96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11" name="テキスト プレースホルダー 5"/>
          <p:cNvSpPr>
            <a:spLocks noGrp="1"/>
          </p:cNvSpPr>
          <p:nvPr>
            <p:ph type="body" sz="quarter" idx="14" hasCustomPrompt="1"/>
          </p:nvPr>
        </p:nvSpPr>
        <p:spPr>
          <a:xfrm>
            <a:off x="9216571" y="7402286"/>
            <a:ext cx="9071430" cy="183664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9405257" y="7402286"/>
            <a:ext cx="8406754" cy="1836646"/>
          </a:xfrm>
        </p:spPr>
        <p:txBody>
          <a:bodyPr numCol="1" spcCol="360000" anchor="ctr">
            <a:normAutofit/>
          </a:bodyPr>
          <a:lstStyle>
            <a:lvl1pPr algn="l">
              <a:spcBef>
                <a:spcPts val="1200"/>
              </a:spcBef>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ide image and texts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7" name="Picture Placeholder 6"/>
          <p:cNvSpPr>
            <a:spLocks noGrp="1"/>
          </p:cNvSpPr>
          <p:nvPr>
            <p:ph type="pic" sz="quarter" idx="13" hasCustomPrompt="1"/>
          </p:nvPr>
        </p:nvSpPr>
        <p:spPr>
          <a:xfrm>
            <a:off x="0" y="1441563"/>
            <a:ext cx="18288000" cy="7402286"/>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0" name="タイトル 1"/>
          <p:cNvSpPr>
            <a:spLocks noGrp="1"/>
          </p:cNvSpPr>
          <p:nvPr>
            <p:ph type="title" hasCustomPrompt="1"/>
          </p:nvPr>
        </p:nvSpPr>
        <p:spPr>
          <a:xfrm>
            <a:off x="398207" y="1500555"/>
            <a:ext cx="8687738" cy="7402286"/>
          </a:xfrm>
        </p:spPr>
        <p:txBody>
          <a:bodyPr anchor="ctr">
            <a:normAutofit/>
          </a:bodyPr>
          <a:lstStyle>
            <a:lvl1pPr algn="l">
              <a:lnSpc>
                <a:spcPct val="100000"/>
              </a:lnSpc>
              <a:defRPr sz="80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12" name="テキスト プレースホルダー 5"/>
          <p:cNvSpPr>
            <a:spLocks noGrp="1"/>
          </p:cNvSpPr>
          <p:nvPr>
            <p:ph type="body" sz="quarter" idx="15" hasCustomPrompt="1"/>
          </p:nvPr>
        </p:nvSpPr>
        <p:spPr>
          <a:xfrm>
            <a:off x="9405257" y="6699802"/>
            <a:ext cx="8406754" cy="1836646"/>
          </a:xfrm>
        </p:spPr>
        <p:txBody>
          <a:bodyPr numCol="1" spcCol="360000" anchor="b">
            <a:normAutofit/>
          </a:bodyPr>
          <a:lstStyle>
            <a:lvl1pPr algn="l">
              <a:spcBef>
                <a:spcPts val="1200"/>
              </a:spcBef>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ide image and texts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7" name="Picture Placeholder 6"/>
          <p:cNvSpPr>
            <a:spLocks noGrp="1"/>
          </p:cNvSpPr>
          <p:nvPr>
            <p:ph type="pic" sz="quarter" idx="13" hasCustomPrompt="1"/>
          </p:nvPr>
        </p:nvSpPr>
        <p:spPr>
          <a:xfrm>
            <a:off x="0" y="0"/>
            <a:ext cx="18288000" cy="512354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2" name="テキスト プレースホルダー 5"/>
          <p:cNvSpPr>
            <a:spLocks noGrp="1"/>
          </p:cNvSpPr>
          <p:nvPr>
            <p:ph type="body" sz="quarter" idx="15" hasCustomPrompt="1"/>
          </p:nvPr>
        </p:nvSpPr>
        <p:spPr>
          <a:xfrm>
            <a:off x="1756229" y="7750464"/>
            <a:ext cx="14775543" cy="1371871"/>
          </a:xfrm>
        </p:spPr>
        <p:txBody>
          <a:bodyPr numCol="1" spcCol="360000" anchor="t">
            <a:normAutofit/>
          </a:bodyPr>
          <a:lstStyle>
            <a:lvl1pPr algn="ctr">
              <a:spcBef>
                <a:spcPts val="1200"/>
              </a:spcBef>
              <a:defRPr sz="1800">
                <a:solidFill>
                  <a:schemeClr val="bg2"/>
                </a:solidFill>
              </a:defRPr>
            </a:lvl1pPr>
          </a:lstStyle>
          <a:p>
            <a:pPr lvl="0"/>
            <a:r>
              <a:rPr kumimoji="1" lang="en-US" altLang="ja-JP" dirty="0"/>
              <a:t>Text Goes Here</a:t>
            </a:r>
            <a:endParaRPr kumimoji="1" lang="ja-JP" altLang="en-US" dirty="0"/>
          </a:p>
        </p:txBody>
      </p:sp>
      <p:sp>
        <p:nvSpPr>
          <p:cNvPr id="8" name="テキスト プレースホルダー 5"/>
          <p:cNvSpPr>
            <a:spLocks noGrp="1"/>
          </p:cNvSpPr>
          <p:nvPr>
            <p:ph type="body" sz="quarter" idx="12" hasCustomPrompt="1"/>
          </p:nvPr>
        </p:nvSpPr>
        <p:spPr>
          <a:xfrm>
            <a:off x="1441097" y="4187907"/>
            <a:ext cx="15428687" cy="190430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11" name="タイトル 1"/>
          <p:cNvSpPr>
            <a:spLocks noGrp="1"/>
          </p:cNvSpPr>
          <p:nvPr>
            <p:ph type="title" hasCustomPrompt="1"/>
          </p:nvPr>
        </p:nvSpPr>
        <p:spPr>
          <a:xfrm>
            <a:off x="1767668" y="4467571"/>
            <a:ext cx="14775544"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14" name="テキスト プレースホルダー 5"/>
          <p:cNvSpPr>
            <a:spLocks noGrp="1"/>
          </p:cNvSpPr>
          <p:nvPr>
            <p:ph type="body" sz="quarter" idx="17" hasCustomPrompt="1"/>
          </p:nvPr>
        </p:nvSpPr>
        <p:spPr>
          <a:xfrm>
            <a:off x="1611086" y="6212221"/>
            <a:ext cx="14932126" cy="1418235"/>
          </a:xfrm>
        </p:spPr>
        <p:txBody>
          <a:bodyPr numCol="1" spcCol="360000" anchor="b">
            <a:normAutofit/>
          </a:bodyPr>
          <a:lstStyle>
            <a:lvl1pPr algn="ctr">
              <a:spcBef>
                <a:spcPts val="1200"/>
              </a:spcBef>
              <a:defRPr sz="3200">
                <a:solidFill>
                  <a:schemeClr val="bg2"/>
                </a:solidFill>
                <a:latin typeface="+mj-lt"/>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24" name="Rectangle 23"/>
          <p:cNvSpPr/>
          <p:nvPr userDrawn="1"/>
        </p:nvSpPr>
        <p:spPr>
          <a:xfrm>
            <a:off x="0" y="1509486"/>
            <a:ext cx="18288000" cy="37188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13" hasCustomPrompt="1"/>
          </p:nvPr>
        </p:nvSpPr>
        <p:spPr>
          <a:xfrm>
            <a:off x="783770" y="0"/>
            <a:ext cx="7112001" cy="7620000"/>
          </a:xfrm>
        </p:spPr>
        <p:txBody>
          <a:bodyPr/>
          <a:lstStyle>
            <a:lvl1pPr>
              <a:defRPr i="1" baseline="0"/>
            </a:lvl1pPr>
          </a:lstStyle>
          <a:p>
            <a:r>
              <a:rPr kumimoji="1" lang="en-US" altLang="ja-JP" dirty="0"/>
              <a:t>Insert an image</a:t>
            </a:r>
            <a:endParaRPr kumimoji="1" lang="ja-JP" altLang="en-US" dirty="0"/>
          </a:p>
        </p:txBody>
      </p:sp>
      <p:sp>
        <p:nvSpPr>
          <p:cNvPr id="6" name="タイトル 1"/>
          <p:cNvSpPr>
            <a:spLocks noGrp="1"/>
          </p:cNvSpPr>
          <p:nvPr>
            <p:ph type="title" hasCustomPrompt="1"/>
          </p:nvPr>
        </p:nvSpPr>
        <p:spPr>
          <a:xfrm>
            <a:off x="8432800" y="1669144"/>
            <a:ext cx="9042402" cy="2786742"/>
          </a:xfrm>
        </p:spPr>
        <p:txBody>
          <a:bodyPr anchor="b">
            <a:normAutofit/>
          </a:bodyPr>
          <a:lstStyle>
            <a:lvl1pPr>
              <a:lnSpc>
                <a:spcPct val="80000"/>
              </a:lnSpc>
              <a:defRPr sz="96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12" name="テキスト プレースホルダー 5"/>
          <p:cNvSpPr>
            <a:spLocks noGrp="1"/>
          </p:cNvSpPr>
          <p:nvPr>
            <p:ph type="body" sz="quarter" idx="12" hasCustomPrompt="1"/>
          </p:nvPr>
        </p:nvSpPr>
        <p:spPr>
          <a:xfrm>
            <a:off x="8432800" y="5740268"/>
            <a:ext cx="9042402" cy="3381828"/>
          </a:xfrm>
        </p:spPr>
        <p:txBody>
          <a:bodyPr numCol="1" spcCol="360000" anchor="t">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5" hasCustomPrompt="1"/>
          </p:nvPr>
        </p:nvSpPr>
        <p:spPr>
          <a:xfrm>
            <a:off x="783770" y="7783178"/>
            <a:ext cx="7112001" cy="1738193"/>
          </a:xfrm>
        </p:spPr>
        <p:txBody>
          <a:bodyPr numCol="1" spcCol="360000" anchor="t">
            <a:normAutofit/>
          </a:bodyPr>
          <a:lstStyle>
            <a:lvl1pPr marL="285750" indent="-285750" algn="l">
              <a:spcBef>
                <a:spcPts val="1200"/>
              </a:spcBef>
              <a:buClr>
                <a:schemeClr val="bg2">
                  <a:lumMod val="90000"/>
                </a:schemeClr>
              </a:buClr>
              <a:buFont typeface="Wingdings" panose="05000000000000000000" pitchFamily="2" charset="2"/>
              <a:buChar char="n"/>
              <a:defRPr sz="1600">
                <a:solidFill>
                  <a:schemeClr val="bg2">
                    <a:lumMod val="75000"/>
                  </a:schemeClr>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8461828" y="4223658"/>
            <a:ext cx="9042402" cy="899884"/>
          </a:xfrm>
        </p:spPr>
        <p:txBody>
          <a:bodyPr numCol="1" spcCol="360000" anchor="t">
            <a:noAutofit/>
          </a:bodyPr>
          <a:lstStyle>
            <a:lvl1pPr marL="0" indent="0" algn="l">
              <a:spcBef>
                <a:spcPts val="1200"/>
              </a:spcBef>
              <a:buClr>
                <a:schemeClr val="accent1"/>
              </a:buClr>
              <a:buFontTx/>
              <a:buNone/>
              <a:defRPr sz="3200">
                <a:solidFill>
                  <a:schemeClr val="bg2">
                    <a:lumMod val="75000"/>
                  </a:schemeClr>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6" name="タイトル 1"/>
          <p:cNvSpPr>
            <a:spLocks noGrp="1"/>
          </p:cNvSpPr>
          <p:nvPr>
            <p:ph type="title" hasCustomPrompt="1"/>
          </p:nvPr>
        </p:nvSpPr>
        <p:spPr>
          <a:xfrm>
            <a:off x="591457" y="688851"/>
            <a:ext cx="9942286" cy="4475627"/>
          </a:xfrm>
        </p:spPr>
        <p:txBody>
          <a:bodyPr anchor="t">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13" hasCustomPrompt="1"/>
          </p:nvPr>
        </p:nvSpPr>
        <p:spPr>
          <a:xfrm>
            <a:off x="3004458" y="43543"/>
            <a:ext cx="7529286" cy="10241870"/>
          </a:xfrm>
          <a:effectLst>
            <a:outerShdw blurRad="101600" dist="76200" dir="10800000" algn="r" rotWithShape="0">
              <a:schemeClr val="tx1">
                <a:alpha val="93000"/>
              </a:schemeClr>
            </a:outerShdw>
          </a:effectLst>
        </p:spPr>
        <p:txBody>
          <a:bodyPr/>
          <a:lstStyle>
            <a:lvl1pPr>
              <a:defRPr i="1" baseline="0"/>
            </a:lvl1pPr>
          </a:lstStyle>
          <a:p>
            <a:r>
              <a:rPr kumimoji="1" lang="en-US" altLang="ja-JP" dirty="0"/>
              <a:t>Insert an image</a:t>
            </a:r>
            <a:endParaRPr kumimoji="1" lang="ja-JP" altLang="en-US" dirty="0"/>
          </a:p>
        </p:txBody>
      </p:sp>
      <p:sp>
        <p:nvSpPr>
          <p:cNvPr id="12" name="テキスト プレースホルダー 5"/>
          <p:cNvSpPr>
            <a:spLocks noGrp="1"/>
          </p:cNvSpPr>
          <p:nvPr>
            <p:ph type="body" sz="quarter" idx="12" hasCustomPrompt="1"/>
          </p:nvPr>
        </p:nvSpPr>
        <p:spPr>
          <a:xfrm>
            <a:off x="10929258" y="4335712"/>
            <a:ext cx="6499326" cy="4314802"/>
          </a:xfrm>
        </p:spPr>
        <p:txBody>
          <a:bodyPr numCol="1" spcCol="360000" anchor="t">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10929258" y="3435827"/>
            <a:ext cx="6499326" cy="899884"/>
          </a:xfrm>
        </p:spPr>
        <p:txBody>
          <a:bodyPr numCol="1" spcCol="360000" anchor="t">
            <a:noAutofit/>
          </a:bodyPr>
          <a:lstStyle>
            <a:lvl1pPr marL="0" indent="0" algn="l">
              <a:spcBef>
                <a:spcPts val="1200"/>
              </a:spcBef>
              <a:buClr>
                <a:schemeClr val="accent1"/>
              </a:buClr>
              <a:buFontTx/>
              <a:buNone/>
              <a:defRPr sz="3200">
                <a:solidFill>
                  <a:schemeClr val="bg1"/>
                </a:solidFill>
                <a:latin typeface="Roboto Bold" pitchFamily="2" charset="0"/>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oints and an image">
    <p:spTree>
      <p:nvGrpSpPr>
        <p:cNvPr id="1" name=""/>
        <p:cNvGrpSpPr/>
        <p:nvPr/>
      </p:nvGrpSpPr>
      <p:grpSpPr>
        <a:xfrm>
          <a:off x="0" y="0"/>
          <a:ext cx="0" cy="0"/>
          <a:chOff x="0" y="0"/>
          <a:chExt cx="0" cy="0"/>
        </a:xfrm>
      </p:grpSpPr>
      <p:sp>
        <p:nvSpPr>
          <p:cNvPr id="8"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13" hasCustomPrompt="1"/>
          </p:nvPr>
        </p:nvSpPr>
        <p:spPr>
          <a:xfrm>
            <a:off x="6081603" y="1209822"/>
            <a:ext cx="6124794" cy="9075591"/>
          </a:xfrm>
          <a:effectLst>
            <a:outerShdw blurRad="50800" dist="76200" dir="10800000" algn="r" rotWithShape="0">
              <a:prstClr val="black">
                <a:alpha val="40000"/>
              </a:prstClr>
            </a:outerShdw>
          </a:effectLst>
        </p:spPr>
        <p:txBody>
          <a:bodyPr/>
          <a:lstStyle>
            <a:lvl1pPr>
              <a:defRPr i="1" baseline="0"/>
            </a:lvl1pPr>
          </a:lstStyle>
          <a:p>
            <a:r>
              <a:rPr kumimoji="1" lang="en-US" altLang="ja-JP" dirty="0"/>
              <a:t>Insert an image</a:t>
            </a:r>
            <a:endParaRPr kumimoji="1" lang="ja-JP" altLang="en-US" dirty="0"/>
          </a:p>
        </p:txBody>
      </p:sp>
      <p:sp>
        <p:nvSpPr>
          <p:cNvPr id="14" name="テキスト プレースホルダー 5"/>
          <p:cNvSpPr>
            <a:spLocks noGrp="1"/>
          </p:cNvSpPr>
          <p:nvPr>
            <p:ph type="body" sz="quarter" idx="18" hasCustomPrompt="1"/>
          </p:nvPr>
        </p:nvSpPr>
        <p:spPr>
          <a:xfrm>
            <a:off x="775021" y="2965656"/>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5" name="テキスト プレースホルダー 5"/>
          <p:cNvSpPr>
            <a:spLocks noGrp="1"/>
          </p:cNvSpPr>
          <p:nvPr>
            <p:ph type="body" sz="quarter" idx="19" hasCustomPrompt="1"/>
          </p:nvPr>
        </p:nvSpPr>
        <p:spPr>
          <a:xfrm>
            <a:off x="775021" y="3488176"/>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20" hasCustomPrompt="1"/>
          </p:nvPr>
        </p:nvSpPr>
        <p:spPr>
          <a:xfrm>
            <a:off x="775021" y="6150295"/>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7" name="テキスト プレースホルダー 5"/>
          <p:cNvSpPr>
            <a:spLocks noGrp="1"/>
          </p:cNvSpPr>
          <p:nvPr>
            <p:ph type="body" sz="quarter" idx="21" hasCustomPrompt="1"/>
          </p:nvPr>
        </p:nvSpPr>
        <p:spPr>
          <a:xfrm>
            <a:off x="775021" y="6672815"/>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22" hasCustomPrompt="1"/>
          </p:nvPr>
        </p:nvSpPr>
        <p:spPr>
          <a:xfrm>
            <a:off x="12432977" y="2965656"/>
            <a:ext cx="5080002"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3" hasCustomPrompt="1"/>
          </p:nvPr>
        </p:nvSpPr>
        <p:spPr>
          <a:xfrm>
            <a:off x="12432977" y="3488176"/>
            <a:ext cx="5080002" cy="213959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0" name="テキスト プレースホルダー 5"/>
          <p:cNvSpPr>
            <a:spLocks noGrp="1"/>
          </p:cNvSpPr>
          <p:nvPr>
            <p:ph type="body" sz="quarter" idx="24" hasCustomPrompt="1"/>
          </p:nvPr>
        </p:nvSpPr>
        <p:spPr>
          <a:xfrm>
            <a:off x="12432977" y="6150295"/>
            <a:ext cx="5080002"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25" hasCustomPrompt="1"/>
          </p:nvPr>
        </p:nvSpPr>
        <p:spPr>
          <a:xfrm>
            <a:off x="12432977" y="6672815"/>
            <a:ext cx="5080002" cy="213959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13" hasCustomPrompt="1"/>
          </p:nvPr>
        </p:nvSpPr>
        <p:spPr>
          <a:xfrm>
            <a:off x="0" y="0"/>
            <a:ext cx="18288000" cy="51419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6" name="テキスト プレースホルダー 5"/>
          <p:cNvSpPr>
            <a:spLocks noGrp="1"/>
          </p:cNvSpPr>
          <p:nvPr>
            <p:ph type="body" sz="quarter" idx="12" hasCustomPrompt="1"/>
          </p:nvPr>
        </p:nvSpPr>
        <p:spPr>
          <a:xfrm>
            <a:off x="2757714" y="4100052"/>
            <a:ext cx="12772572" cy="1749509"/>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7" name="タイトル 1"/>
          <p:cNvSpPr>
            <a:spLocks noGrp="1"/>
          </p:cNvSpPr>
          <p:nvPr>
            <p:ph type="title" hasCustomPrompt="1"/>
          </p:nvPr>
        </p:nvSpPr>
        <p:spPr>
          <a:xfrm>
            <a:off x="3009900" y="4254501"/>
            <a:ext cx="12268200" cy="1612800"/>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8" name="テキスト プレースホルダー 5"/>
          <p:cNvSpPr>
            <a:spLocks noGrp="1"/>
          </p:cNvSpPr>
          <p:nvPr>
            <p:ph type="body" sz="quarter" idx="14" hasCustomPrompt="1"/>
          </p:nvPr>
        </p:nvSpPr>
        <p:spPr>
          <a:xfrm>
            <a:off x="1015999" y="6281739"/>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9" name="テキスト プレースホルダー 5"/>
          <p:cNvSpPr>
            <a:spLocks noGrp="1"/>
          </p:cNvSpPr>
          <p:nvPr>
            <p:ph type="body" sz="quarter" idx="15" hasCustomPrompt="1"/>
          </p:nvPr>
        </p:nvSpPr>
        <p:spPr>
          <a:xfrm>
            <a:off x="1015999" y="6804259"/>
            <a:ext cx="5080002"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0" name="テキスト プレースホルダー 5"/>
          <p:cNvSpPr>
            <a:spLocks noGrp="1"/>
          </p:cNvSpPr>
          <p:nvPr>
            <p:ph type="body" sz="quarter" idx="16" hasCustomPrompt="1"/>
          </p:nvPr>
        </p:nvSpPr>
        <p:spPr>
          <a:xfrm>
            <a:off x="6603999" y="6281739"/>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1" name="テキスト プレースホルダー 5"/>
          <p:cNvSpPr>
            <a:spLocks noGrp="1"/>
          </p:cNvSpPr>
          <p:nvPr>
            <p:ph type="body" sz="quarter" idx="17" hasCustomPrompt="1"/>
          </p:nvPr>
        </p:nvSpPr>
        <p:spPr>
          <a:xfrm>
            <a:off x="6603999" y="6804259"/>
            <a:ext cx="5080002"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2" name="テキスト プレースホルダー 5"/>
          <p:cNvSpPr>
            <a:spLocks noGrp="1"/>
          </p:cNvSpPr>
          <p:nvPr>
            <p:ph type="body" sz="quarter" idx="18" hasCustomPrompt="1"/>
          </p:nvPr>
        </p:nvSpPr>
        <p:spPr>
          <a:xfrm>
            <a:off x="12191999" y="6267232"/>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3" name="テキスト プレースホルダー 5"/>
          <p:cNvSpPr>
            <a:spLocks noGrp="1"/>
          </p:cNvSpPr>
          <p:nvPr>
            <p:ph type="body" sz="quarter" idx="19" hasCustomPrompt="1"/>
          </p:nvPr>
        </p:nvSpPr>
        <p:spPr>
          <a:xfrm>
            <a:off x="12191999" y="6789752"/>
            <a:ext cx="5080002"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items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7" name="タイトル 1"/>
          <p:cNvSpPr>
            <a:spLocks noGrp="1"/>
          </p:cNvSpPr>
          <p:nvPr>
            <p:ph type="title" hasCustomPrompt="1"/>
          </p:nvPr>
        </p:nvSpPr>
        <p:spPr>
          <a:xfrm>
            <a:off x="775021" y="4336274"/>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8" name="テキスト プレースホルダー 5"/>
          <p:cNvSpPr>
            <a:spLocks noGrp="1"/>
          </p:cNvSpPr>
          <p:nvPr>
            <p:ph type="body" sz="quarter" idx="14" hasCustomPrompt="1"/>
          </p:nvPr>
        </p:nvSpPr>
        <p:spPr>
          <a:xfrm>
            <a:off x="775020" y="1330553"/>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9" name="テキスト プレースホルダー 5"/>
          <p:cNvSpPr>
            <a:spLocks noGrp="1"/>
          </p:cNvSpPr>
          <p:nvPr>
            <p:ph type="body" sz="quarter" idx="15" hasCustomPrompt="1"/>
          </p:nvPr>
        </p:nvSpPr>
        <p:spPr>
          <a:xfrm>
            <a:off x="775020" y="1853073"/>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5" name="テキスト プレースホルダー 5"/>
          <p:cNvSpPr>
            <a:spLocks noGrp="1"/>
          </p:cNvSpPr>
          <p:nvPr>
            <p:ph type="body" sz="quarter" idx="16" hasCustomPrompt="1"/>
          </p:nvPr>
        </p:nvSpPr>
        <p:spPr>
          <a:xfrm>
            <a:off x="6602507" y="1316046"/>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17" hasCustomPrompt="1"/>
          </p:nvPr>
        </p:nvSpPr>
        <p:spPr>
          <a:xfrm>
            <a:off x="6602507" y="1838566"/>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18" hasCustomPrompt="1"/>
          </p:nvPr>
        </p:nvSpPr>
        <p:spPr>
          <a:xfrm>
            <a:off x="12432977" y="1301539"/>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9" hasCustomPrompt="1"/>
          </p:nvPr>
        </p:nvSpPr>
        <p:spPr>
          <a:xfrm>
            <a:off x="12432977" y="1824059"/>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20" hasCustomPrompt="1"/>
          </p:nvPr>
        </p:nvSpPr>
        <p:spPr>
          <a:xfrm>
            <a:off x="775020" y="6417420"/>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1" hasCustomPrompt="1"/>
          </p:nvPr>
        </p:nvSpPr>
        <p:spPr>
          <a:xfrm>
            <a:off x="775020" y="6939940"/>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4" name="テキスト プレースホルダー 5"/>
          <p:cNvSpPr>
            <a:spLocks noGrp="1"/>
          </p:cNvSpPr>
          <p:nvPr>
            <p:ph type="body" sz="quarter" idx="22" hasCustomPrompt="1"/>
          </p:nvPr>
        </p:nvSpPr>
        <p:spPr>
          <a:xfrm>
            <a:off x="6602507" y="6402913"/>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23" hasCustomPrompt="1"/>
          </p:nvPr>
        </p:nvSpPr>
        <p:spPr>
          <a:xfrm>
            <a:off x="6602507" y="6925433"/>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7" name="テキスト プレースホルダー 5"/>
          <p:cNvSpPr>
            <a:spLocks noGrp="1"/>
          </p:cNvSpPr>
          <p:nvPr>
            <p:ph type="body" sz="quarter" idx="24" hasCustomPrompt="1"/>
          </p:nvPr>
        </p:nvSpPr>
        <p:spPr>
          <a:xfrm>
            <a:off x="12432977" y="6388406"/>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8" name="テキスト プレースホルダー 5"/>
          <p:cNvSpPr>
            <a:spLocks noGrp="1"/>
          </p:cNvSpPr>
          <p:nvPr>
            <p:ph type="body" sz="quarter" idx="25" hasCustomPrompt="1"/>
          </p:nvPr>
        </p:nvSpPr>
        <p:spPr>
          <a:xfrm>
            <a:off x="12432977" y="6910926"/>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item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8" name="テキスト プレースホルダー 5"/>
          <p:cNvSpPr>
            <a:spLocks noGrp="1"/>
          </p:cNvSpPr>
          <p:nvPr>
            <p:ph type="body" sz="quarter" idx="14" hasCustomPrompt="1"/>
          </p:nvPr>
        </p:nvSpPr>
        <p:spPr>
          <a:xfrm>
            <a:off x="775020" y="2964185"/>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9" name="テキスト プレースホルダー 5"/>
          <p:cNvSpPr>
            <a:spLocks noGrp="1"/>
          </p:cNvSpPr>
          <p:nvPr>
            <p:ph type="body" sz="quarter" idx="15" hasCustomPrompt="1"/>
          </p:nvPr>
        </p:nvSpPr>
        <p:spPr>
          <a:xfrm>
            <a:off x="775020" y="3486705"/>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5" name="テキスト プレースホルダー 5"/>
          <p:cNvSpPr>
            <a:spLocks noGrp="1"/>
          </p:cNvSpPr>
          <p:nvPr>
            <p:ph type="body" sz="quarter" idx="16" hasCustomPrompt="1"/>
          </p:nvPr>
        </p:nvSpPr>
        <p:spPr>
          <a:xfrm>
            <a:off x="6602507" y="2949678"/>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17" hasCustomPrompt="1"/>
          </p:nvPr>
        </p:nvSpPr>
        <p:spPr>
          <a:xfrm>
            <a:off x="6602507" y="3472198"/>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18" hasCustomPrompt="1"/>
          </p:nvPr>
        </p:nvSpPr>
        <p:spPr>
          <a:xfrm>
            <a:off x="12432977" y="2935171"/>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9" hasCustomPrompt="1"/>
          </p:nvPr>
        </p:nvSpPr>
        <p:spPr>
          <a:xfrm>
            <a:off x="12432977" y="3457691"/>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20" hasCustomPrompt="1"/>
          </p:nvPr>
        </p:nvSpPr>
        <p:spPr>
          <a:xfrm>
            <a:off x="775020" y="6008825"/>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1" hasCustomPrompt="1"/>
          </p:nvPr>
        </p:nvSpPr>
        <p:spPr>
          <a:xfrm>
            <a:off x="775020" y="6531345"/>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4" name="テキスト プレースホルダー 5"/>
          <p:cNvSpPr>
            <a:spLocks noGrp="1"/>
          </p:cNvSpPr>
          <p:nvPr>
            <p:ph type="body" sz="quarter" idx="22" hasCustomPrompt="1"/>
          </p:nvPr>
        </p:nvSpPr>
        <p:spPr>
          <a:xfrm>
            <a:off x="6602507" y="5994318"/>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23" hasCustomPrompt="1"/>
          </p:nvPr>
        </p:nvSpPr>
        <p:spPr>
          <a:xfrm>
            <a:off x="6602507" y="6516838"/>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7" name="テキスト プレースホルダー 5"/>
          <p:cNvSpPr>
            <a:spLocks noGrp="1"/>
          </p:cNvSpPr>
          <p:nvPr>
            <p:ph type="body" sz="quarter" idx="24" hasCustomPrompt="1"/>
          </p:nvPr>
        </p:nvSpPr>
        <p:spPr>
          <a:xfrm>
            <a:off x="12432977" y="5979811"/>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8" name="テキスト プレースホルダー 5"/>
          <p:cNvSpPr>
            <a:spLocks noGrp="1"/>
          </p:cNvSpPr>
          <p:nvPr>
            <p:ph type="body" sz="quarter" idx="25" hasCustomPrompt="1"/>
          </p:nvPr>
        </p:nvSpPr>
        <p:spPr>
          <a:xfrm>
            <a:off x="12432977" y="6502331"/>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7"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13" hasCustomPrompt="1"/>
          </p:nvPr>
        </p:nvSpPr>
        <p:spPr>
          <a:xfrm>
            <a:off x="775022" y="2993922"/>
            <a:ext cx="5419301" cy="3318388"/>
          </a:xfrm>
        </p:spPr>
        <p:txBody>
          <a:bodyPr/>
          <a:lstStyle>
            <a:lvl1pPr>
              <a:defRPr i="1" baseline="0"/>
            </a:lvl1pPr>
          </a:lstStyle>
          <a:p>
            <a:r>
              <a:rPr kumimoji="1" lang="en-US" altLang="ja-JP" dirty="0"/>
              <a:t>Insert an image</a:t>
            </a:r>
            <a:endParaRPr kumimoji="1" lang="ja-JP" altLang="en-US" dirty="0"/>
          </a:p>
        </p:txBody>
      </p:sp>
      <p:sp>
        <p:nvSpPr>
          <p:cNvPr id="6"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7" name="テキスト プレースホルダー 5"/>
          <p:cNvSpPr>
            <a:spLocks noGrp="1"/>
          </p:cNvSpPr>
          <p:nvPr>
            <p:ph type="body" sz="quarter" idx="20" hasCustomPrompt="1"/>
          </p:nvPr>
        </p:nvSpPr>
        <p:spPr>
          <a:xfrm>
            <a:off x="1181449" y="5987152"/>
            <a:ext cx="4652385"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8" name="テキスト プレースホルダー 5"/>
          <p:cNvSpPr>
            <a:spLocks noGrp="1"/>
          </p:cNvSpPr>
          <p:nvPr>
            <p:ph type="body" sz="quarter" idx="21" hasCustomPrompt="1"/>
          </p:nvPr>
        </p:nvSpPr>
        <p:spPr>
          <a:xfrm>
            <a:off x="775021" y="6667584"/>
            <a:ext cx="5419301" cy="22859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5" name="Picture Placeholder 6"/>
          <p:cNvSpPr>
            <a:spLocks noGrp="1"/>
          </p:cNvSpPr>
          <p:nvPr>
            <p:ph type="pic" sz="quarter" idx="22" hasCustomPrompt="1"/>
          </p:nvPr>
        </p:nvSpPr>
        <p:spPr>
          <a:xfrm>
            <a:off x="6434349" y="2993922"/>
            <a:ext cx="5419301" cy="3318388"/>
          </a:xfrm>
        </p:spPr>
        <p:txBody>
          <a:bodyPr/>
          <a:lstStyle>
            <a:lvl1pPr>
              <a:defRPr i="1" baseline="0"/>
            </a:lvl1pPr>
          </a:lstStyle>
          <a:p>
            <a:r>
              <a:rPr kumimoji="1" lang="en-US" altLang="ja-JP" dirty="0"/>
              <a:t>Insert an image</a:t>
            </a:r>
            <a:endParaRPr kumimoji="1" lang="ja-JP" altLang="en-US" dirty="0"/>
          </a:p>
        </p:txBody>
      </p:sp>
      <p:sp>
        <p:nvSpPr>
          <p:cNvPr id="16" name="テキスト プレースホルダー 5"/>
          <p:cNvSpPr>
            <a:spLocks noGrp="1"/>
          </p:cNvSpPr>
          <p:nvPr>
            <p:ph type="body" sz="quarter" idx="23" hasCustomPrompt="1"/>
          </p:nvPr>
        </p:nvSpPr>
        <p:spPr>
          <a:xfrm>
            <a:off x="6840776" y="5987152"/>
            <a:ext cx="4652385"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7" name="テキスト プレースホルダー 5"/>
          <p:cNvSpPr>
            <a:spLocks noGrp="1"/>
          </p:cNvSpPr>
          <p:nvPr>
            <p:ph type="body" sz="quarter" idx="24" hasCustomPrompt="1"/>
          </p:nvPr>
        </p:nvSpPr>
        <p:spPr>
          <a:xfrm>
            <a:off x="6434348" y="6667584"/>
            <a:ext cx="5419301" cy="22859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Picture Placeholder 6"/>
          <p:cNvSpPr>
            <a:spLocks noGrp="1"/>
          </p:cNvSpPr>
          <p:nvPr>
            <p:ph type="pic" sz="quarter" idx="25" hasCustomPrompt="1"/>
          </p:nvPr>
        </p:nvSpPr>
        <p:spPr>
          <a:xfrm>
            <a:off x="12093675" y="2993922"/>
            <a:ext cx="5419301" cy="3318388"/>
          </a:xfrm>
        </p:spPr>
        <p:txBody>
          <a:bodyPr/>
          <a:lstStyle>
            <a:lvl1pPr>
              <a:defRPr i="1" baseline="0"/>
            </a:lvl1pPr>
          </a:lstStyle>
          <a:p>
            <a:r>
              <a:rPr kumimoji="1" lang="en-US" altLang="ja-JP" dirty="0"/>
              <a:t>Insert an image</a:t>
            </a:r>
            <a:endParaRPr kumimoji="1" lang="ja-JP" altLang="en-US" dirty="0"/>
          </a:p>
        </p:txBody>
      </p:sp>
      <p:sp>
        <p:nvSpPr>
          <p:cNvPr id="19" name="テキスト プレースホルダー 5"/>
          <p:cNvSpPr>
            <a:spLocks noGrp="1"/>
          </p:cNvSpPr>
          <p:nvPr>
            <p:ph type="body" sz="quarter" idx="26" hasCustomPrompt="1"/>
          </p:nvPr>
        </p:nvSpPr>
        <p:spPr>
          <a:xfrm>
            <a:off x="12500102" y="5987152"/>
            <a:ext cx="4652385"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27" hasCustomPrompt="1"/>
          </p:nvPr>
        </p:nvSpPr>
        <p:spPr>
          <a:xfrm>
            <a:off x="12093674" y="6667584"/>
            <a:ext cx="5419301" cy="22859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13" hasCustomPrompt="1"/>
          </p:nvPr>
        </p:nvSpPr>
        <p:spPr>
          <a:xfrm>
            <a:off x="1431235" y="2474266"/>
            <a:ext cx="4120676" cy="2588132"/>
          </a:xfrm>
        </p:spPr>
        <p:txBody>
          <a:bodyPr/>
          <a:lstStyle>
            <a:lvl1pPr>
              <a:defRPr i="1" baseline="0"/>
            </a:lvl1pPr>
          </a:lstStyle>
          <a:p>
            <a:r>
              <a:rPr kumimoji="1" lang="en-US" altLang="ja-JP" dirty="0"/>
              <a:t>Insert an image</a:t>
            </a:r>
            <a:endParaRPr kumimoji="1" lang="ja-JP" altLang="en-US" dirty="0"/>
          </a:p>
        </p:txBody>
      </p:sp>
      <p:sp>
        <p:nvSpPr>
          <p:cNvPr id="23" name="テキスト プレースホルダー 5"/>
          <p:cNvSpPr>
            <a:spLocks noGrp="1"/>
          </p:cNvSpPr>
          <p:nvPr>
            <p:ph type="body" sz="quarter" idx="20" hasCustomPrompt="1"/>
          </p:nvPr>
        </p:nvSpPr>
        <p:spPr>
          <a:xfrm>
            <a:off x="1682245" y="4729288"/>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24" name="Picture Placeholder 6"/>
          <p:cNvSpPr>
            <a:spLocks noGrp="1"/>
          </p:cNvSpPr>
          <p:nvPr>
            <p:ph type="pic" sz="quarter" idx="21" hasCustomPrompt="1"/>
          </p:nvPr>
        </p:nvSpPr>
        <p:spPr>
          <a:xfrm>
            <a:off x="7083662" y="2474266"/>
            <a:ext cx="4120676" cy="2588132"/>
          </a:xfrm>
        </p:spPr>
        <p:txBody>
          <a:bodyPr/>
          <a:lstStyle>
            <a:lvl1pPr>
              <a:defRPr i="1" baseline="0"/>
            </a:lvl1pPr>
          </a:lstStyle>
          <a:p>
            <a:r>
              <a:rPr kumimoji="1" lang="en-US" altLang="ja-JP" dirty="0"/>
              <a:t>Insert an image</a:t>
            </a:r>
            <a:endParaRPr kumimoji="1" lang="ja-JP" altLang="en-US" dirty="0"/>
          </a:p>
        </p:txBody>
      </p:sp>
      <p:sp>
        <p:nvSpPr>
          <p:cNvPr id="25" name="テキスト プレースホルダー 5"/>
          <p:cNvSpPr>
            <a:spLocks noGrp="1"/>
          </p:cNvSpPr>
          <p:nvPr>
            <p:ph type="body" sz="quarter" idx="22" hasCustomPrompt="1"/>
          </p:nvPr>
        </p:nvSpPr>
        <p:spPr>
          <a:xfrm>
            <a:off x="7334672" y="4729288"/>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26" name="Picture Placeholder 6"/>
          <p:cNvSpPr>
            <a:spLocks noGrp="1"/>
          </p:cNvSpPr>
          <p:nvPr>
            <p:ph type="pic" sz="quarter" idx="23" hasCustomPrompt="1"/>
          </p:nvPr>
        </p:nvSpPr>
        <p:spPr>
          <a:xfrm>
            <a:off x="12470234" y="2474266"/>
            <a:ext cx="4120676" cy="2588132"/>
          </a:xfrm>
        </p:spPr>
        <p:txBody>
          <a:bodyPr/>
          <a:lstStyle>
            <a:lvl1pPr>
              <a:defRPr i="1" baseline="0"/>
            </a:lvl1pPr>
          </a:lstStyle>
          <a:p>
            <a:r>
              <a:rPr kumimoji="1" lang="en-US" altLang="ja-JP" dirty="0"/>
              <a:t>Insert an image</a:t>
            </a:r>
            <a:endParaRPr kumimoji="1" lang="ja-JP" altLang="en-US" dirty="0"/>
          </a:p>
        </p:txBody>
      </p:sp>
      <p:sp>
        <p:nvSpPr>
          <p:cNvPr id="27" name="テキスト プレースホルダー 5"/>
          <p:cNvSpPr>
            <a:spLocks noGrp="1"/>
          </p:cNvSpPr>
          <p:nvPr>
            <p:ph type="body" sz="quarter" idx="24" hasCustomPrompt="1"/>
          </p:nvPr>
        </p:nvSpPr>
        <p:spPr>
          <a:xfrm>
            <a:off x="12641701" y="4729288"/>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28" name="Picture Placeholder 6"/>
          <p:cNvSpPr>
            <a:spLocks noGrp="1"/>
          </p:cNvSpPr>
          <p:nvPr>
            <p:ph type="pic" sz="quarter" idx="25" hasCustomPrompt="1"/>
          </p:nvPr>
        </p:nvSpPr>
        <p:spPr>
          <a:xfrm>
            <a:off x="1431235" y="6014383"/>
            <a:ext cx="4120676" cy="2588132"/>
          </a:xfrm>
        </p:spPr>
        <p:txBody>
          <a:bodyPr/>
          <a:lstStyle>
            <a:lvl1pPr>
              <a:defRPr i="1" baseline="0"/>
            </a:lvl1pPr>
          </a:lstStyle>
          <a:p>
            <a:r>
              <a:rPr kumimoji="1" lang="en-US" altLang="ja-JP" dirty="0"/>
              <a:t>Insert an image</a:t>
            </a:r>
            <a:endParaRPr kumimoji="1" lang="ja-JP" altLang="en-US" dirty="0"/>
          </a:p>
        </p:txBody>
      </p:sp>
      <p:sp>
        <p:nvSpPr>
          <p:cNvPr id="29" name="テキスト プレースホルダー 5"/>
          <p:cNvSpPr>
            <a:spLocks noGrp="1"/>
          </p:cNvSpPr>
          <p:nvPr>
            <p:ph type="body" sz="quarter" idx="26" hasCustomPrompt="1"/>
          </p:nvPr>
        </p:nvSpPr>
        <p:spPr>
          <a:xfrm>
            <a:off x="1682245" y="8269405"/>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30" name="Picture Placeholder 6"/>
          <p:cNvSpPr>
            <a:spLocks noGrp="1"/>
          </p:cNvSpPr>
          <p:nvPr>
            <p:ph type="pic" sz="quarter" idx="27" hasCustomPrompt="1"/>
          </p:nvPr>
        </p:nvSpPr>
        <p:spPr>
          <a:xfrm>
            <a:off x="7083662" y="6014383"/>
            <a:ext cx="4120676" cy="2588132"/>
          </a:xfrm>
        </p:spPr>
        <p:txBody>
          <a:bodyPr/>
          <a:lstStyle>
            <a:lvl1pPr>
              <a:defRPr i="1" baseline="0"/>
            </a:lvl1pPr>
          </a:lstStyle>
          <a:p>
            <a:r>
              <a:rPr kumimoji="1" lang="en-US" altLang="ja-JP" dirty="0"/>
              <a:t>Insert an image</a:t>
            </a:r>
            <a:endParaRPr kumimoji="1" lang="ja-JP" altLang="en-US" dirty="0"/>
          </a:p>
        </p:txBody>
      </p:sp>
      <p:sp>
        <p:nvSpPr>
          <p:cNvPr id="31" name="テキスト プレースホルダー 5"/>
          <p:cNvSpPr>
            <a:spLocks noGrp="1"/>
          </p:cNvSpPr>
          <p:nvPr>
            <p:ph type="body" sz="quarter" idx="28" hasCustomPrompt="1"/>
          </p:nvPr>
        </p:nvSpPr>
        <p:spPr>
          <a:xfrm>
            <a:off x="7334672" y="8269405"/>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32" name="Picture Placeholder 6"/>
          <p:cNvSpPr>
            <a:spLocks noGrp="1"/>
          </p:cNvSpPr>
          <p:nvPr>
            <p:ph type="pic" sz="quarter" idx="29" hasCustomPrompt="1"/>
          </p:nvPr>
        </p:nvSpPr>
        <p:spPr>
          <a:xfrm>
            <a:off x="12470234" y="6014383"/>
            <a:ext cx="4120676" cy="2588132"/>
          </a:xfrm>
        </p:spPr>
        <p:txBody>
          <a:bodyPr/>
          <a:lstStyle>
            <a:lvl1pPr>
              <a:defRPr i="1" baseline="0"/>
            </a:lvl1pPr>
          </a:lstStyle>
          <a:p>
            <a:r>
              <a:rPr kumimoji="1" lang="en-US" altLang="ja-JP" dirty="0"/>
              <a:t>Insert an image</a:t>
            </a:r>
            <a:endParaRPr kumimoji="1" lang="ja-JP" altLang="en-US" dirty="0"/>
          </a:p>
        </p:txBody>
      </p:sp>
      <p:sp>
        <p:nvSpPr>
          <p:cNvPr id="33" name="テキスト プレースホルダー 5"/>
          <p:cNvSpPr>
            <a:spLocks noGrp="1"/>
          </p:cNvSpPr>
          <p:nvPr>
            <p:ph type="body" sz="quarter" idx="30" hasCustomPrompt="1"/>
          </p:nvPr>
        </p:nvSpPr>
        <p:spPr>
          <a:xfrm>
            <a:off x="12721244" y="8269405"/>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34"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35" name="テキスト プレースホルダー 5"/>
          <p:cNvSpPr>
            <a:spLocks noGrp="1"/>
          </p:cNvSpPr>
          <p:nvPr>
            <p:ph type="body" sz="quarter" idx="31" hasCustomPrompt="1"/>
          </p:nvPr>
        </p:nvSpPr>
        <p:spPr>
          <a:xfrm>
            <a:off x="1431235" y="5252991"/>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6" name="テキスト プレースホルダー 5"/>
          <p:cNvSpPr>
            <a:spLocks noGrp="1"/>
          </p:cNvSpPr>
          <p:nvPr>
            <p:ph type="body" sz="quarter" idx="32" hasCustomPrompt="1"/>
          </p:nvPr>
        </p:nvSpPr>
        <p:spPr>
          <a:xfrm>
            <a:off x="7083662" y="5252990"/>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7" name="テキスト プレースホルダー 5"/>
          <p:cNvSpPr>
            <a:spLocks noGrp="1"/>
          </p:cNvSpPr>
          <p:nvPr>
            <p:ph type="body" sz="quarter" idx="33" hasCustomPrompt="1"/>
          </p:nvPr>
        </p:nvSpPr>
        <p:spPr>
          <a:xfrm>
            <a:off x="12470234" y="5240411"/>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9" name="テキスト プレースホルダー 5"/>
          <p:cNvSpPr>
            <a:spLocks noGrp="1"/>
          </p:cNvSpPr>
          <p:nvPr>
            <p:ph type="body" sz="quarter" idx="34" hasCustomPrompt="1"/>
          </p:nvPr>
        </p:nvSpPr>
        <p:spPr>
          <a:xfrm>
            <a:off x="1431235" y="8823548"/>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40" name="テキスト プレースホルダー 5"/>
          <p:cNvSpPr>
            <a:spLocks noGrp="1"/>
          </p:cNvSpPr>
          <p:nvPr>
            <p:ph type="body" sz="quarter" idx="35" hasCustomPrompt="1"/>
          </p:nvPr>
        </p:nvSpPr>
        <p:spPr>
          <a:xfrm>
            <a:off x="7083662" y="8823547"/>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41" name="テキスト プレースホルダー 5"/>
          <p:cNvSpPr>
            <a:spLocks noGrp="1"/>
          </p:cNvSpPr>
          <p:nvPr>
            <p:ph type="body" sz="quarter" idx="36" hasCustomPrompt="1"/>
          </p:nvPr>
        </p:nvSpPr>
        <p:spPr>
          <a:xfrm>
            <a:off x="12470234" y="8810968"/>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images 1">
    <p:spTree>
      <p:nvGrpSpPr>
        <p:cNvPr id="1" name=""/>
        <p:cNvGrpSpPr/>
        <p:nvPr/>
      </p:nvGrpSpPr>
      <p:grpSpPr>
        <a:xfrm>
          <a:off x="0" y="0"/>
          <a:ext cx="0" cy="0"/>
          <a:chOff x="0" y="0"/>
          <a:chExt cx="0" cy="0"/>
        </a:xfrm>
      </p:grpSpPr>
      <p:sp>
        <p:nvSpPr>
          <p:cNvPr id="8" name="Picture Placeholder 6"/>
          <p:cNvSpPr>
            <a:spLocks noGrp="1"/>
          </p:cNvSpPr>
          <p:nvPr>
            <p:ph type="pic" sz="quarter" idx="16" hasCustomPrompt="1"/>
          </p:nvPr>
        </p:nvSpPr>
        <p:spPr>
          <a:xfrm>
            <a:off x="9144000" y="4163784"/>
            <a:ext cx="9144000" cy="4783602"/>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6" name="テキスト プレースホルダー 5"/>
          <p:cNvSpPr>
            <a:spLocks noGrp="1"/>
          </p:cNvSpPr>
          <p:nvPr>
            <p:ph type="body" sz="quarter" idx="24" hasCustomPrompt="1"/>
          </p:nvPr>
        </p:nvSpPr>
        <p:spPr>
          <a:xfrm>
            <a:off x="1399922" y="7278064"/>
            <a:ext cx="10582325" cy="1312729"/>
          </a:xfrm>
          <a:solidFill>
            <a:schemeClr val="tx1"/>
          </a:solid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 </a:t>
            </a:r>
            <a:endParaRPr kumimoji="1" lang="ja-JP" altLang="en-US" dirty="0"/>
          </a:p>
        </p:txBody>
      </p:sp>
      <p:sp>
        <p:nvSpPr>
          <p:cNvPr id="5" name="Picture Placeholder 6"/>
          <p:cNvSpPr>
            <a:spLocks noGrp="1"/>
          </p:cNvSpPr>
          <p:nvPr>
            <p:ph type="pic" sz="quarter" idx="13" hasCustomPrompt="1"/>
          </p:nvPr>
        </p:nvSpPr>
        <p:spPr>
          <a:xfrm>
            <a:off x="0" y="661432"/>
            <a:ext cx="9144000" cy="4783602"/>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5" name="テキスト プレースホルダー 5"/>
          <p:cNvSpPr>
            <a:spLocks noGrp="1"/>
          </p:cNvSpPr>
          <p:nvPr>
            <p:ph type="body" sz="quarter" idx="23" hasCustomPrompt="1"/>
          </p:nvPr>
        </p:nvSpPr>
        <p:spPr>
          <a:xfrm>
            <a:off x="6860168" y="957286"/>
            <a:ext cx="10582325" cy="1312729"/>
          </a:xfrm>
          <a:solidFill>
            <a:schemeClr val="tx1"/>
          </a:solid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 </a:t>
            </a:r>
            <a:endParaRPr kumimoji="1" lang="ja-JP" altLang="en-US" dirty="0"/>
          </a:p>
        </p:txBody>
      </p: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10" name="テキスト プレースホルダー 5"/>
          <p:cNvSpPr>
            <a:spLocks noGrp="1"/>
          </p:cNvSpPr>
          <p:nvPr>
            <p:ph type="body" sz="quarter" idx="18" hasCustomPrompt="1"/>
          </p:nvPr>
        </p:nvSpPr>
        <p:spPr>
          <a:xfrm>
            <a:off x="9279565" y="2338510"/>
            <a:ext cx="7992433" cy="144971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2" name="テキスト プレースホルダー 5"/>
          <p:cNvSpPr>
            <a:spLocks noGrp="1"/>
          </p:cNvSpPr>
          <p:nvPr>
            <p:ph type="body" sz="quarter" idx="20" hasCustomPrompt="1"/>
          </p:nvPr>
        </p:nvSpPr>
        <p:spPr>
          <a:xfrm>
            <a:off x="7229686" y="963072"/>
            <a:ext cx="10212807" cy="1312729"/>
          </a:xfrm>
          <a:no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Caption Goes Here</a:t>
            </a:r>
            <a:endParaRPr kumimoji="1" lang="ja-JP" altLang="en-US" dirty="0"/>
          </a:p>
        </p:txBody>
      </p:sp>
      <p:sp>
        <p:nvSpPr>
          <p:cNvPr id="13" name="テキスト プレースホルダー 5"/>
          <p:cNvSpPr>
            <a:spLocks noGrp="1"/>
          </p:cNvSpPr>
          <p:nvPr>
            <p:ph type="body" sz="quarter" idx="21" hasCustomPrompt="1"/>
          </p:nvPr>
        </p:nvSpPr>
        <p:spPr>
          <a:xfrm>
            <a:off x="1007834" y="5828346"/>
            <a:ext cx="7992433" cy="1449719"/>
          </a:xfrm>
        </p:spPr>
        <p:txBody>
          <a:bodyPr numCol="1" spcCol="360000" anchor="b">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4" name="テキスト プレースホルダー 5"/>
          <p:cNvSpPr>
            <a:spLocks noGrp="1"/>
          </p:cNvSpPr>
          <p:nvPr>
            <p:ph type="body" sz="quarter" idx="22" hasCustomPrompt="1"/>
          </p:nvPr>
        </p:nvSpPr>
        <p:spPr>
          <a:xfrm>
            <a:off x="1153178" y="7278065"/>
            <a:ext cx="10567811" cy="1312729"/>
          </a:xfrm>
          <a:noFill/>
        </p:spPr>
        <p:txBody>
          <a:bodyPr numCol="1" spcCol="360000" anchor="ctr">
            <a:noAutofit/>
          </a:bodyPr>
          <a:lstStyle>
            <a:lvl1pPr marL="0" indent="0" algn="r">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Caption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image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6" name="Picture Placeholder 6"/>
          <p:cNvSpPr>
            <a:spLocks noGrp="1"/>
          </p:cNvSpPr>
          <p:nvPr>
            <p:ph type="pic" sz="quarter" idx="13" hasCustomPrompt="1"/>
          </p:nvPr>
        </p:nvSpPr>
        <p:spPr>
          <a:xfrm>
            <a:off x="1486221" y="2533777"/>
            <a:ext cx="7126514" cy="3765424"/>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8"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10" name="テキスト プレースホルダー 5"/>
          <p:cNvSpPr>
            <a:spLocks noGrp="1"/>
          </p:cNvSpPr>
          <p:nvPr>
            <p:ph type="body" sz="quarter" idx="15" hasCustomPrompt="1"/>
          </p:nvPr>
        </p:nvSpPr>
        <p:spPr>
          <a:xfrm>
            <a:off x="2121967" y="5914573"/>
            <a:ext cx="5855021" cy="774350"/>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1" name="テキスト プレースホルダー 5"/>
          <p:cNvSpPr>
            <a:spLocks noGrp="1"/>
          </p:cNvSpPr>
          <p:nvPr>
            <p:ph type="body" sz="quarter" idx="16" hasCustomPrompt="1"/>
          </p:nvPr>
        </p:nvSpPr>
        <p:spPr>
          <a:xfrm>
            <a:off x="1486221" y="6688923"/>
            <a:ext cx="7126513" cy="2672791"/>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12" name="Picture Placeholder 6"/>
          <p:cNvSpPr>
            <a:spLocks noGrp="1"/>
          </p:cNvSpPr>
          <p:nvPr>
            <p:ph type="pic" sz="quarter" idx="17" hasCustomPrompt="1"/>
          </p:nvPr>
        </p:nvSpPr>
        <p:spPr>
          <a:xfrm>
            <a:off x="9612632" y="2533777"/>
            <a:ext cx="7126514" cy="3765424"/>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3" name="テキスト プレースホルダー 5"/>
          <p:cNvSpPr>
            <a:spLocks noGrp="1"/>
          </p:cNvSpPr>
          <p:nvPr>
            <p:ph type="body" sz="quarter" idx="18" hasCustomPrompt="1"/>
          </p:nvPr>
        </p:nvSpPr>
        <p:spPr>
          <a:xfrm>
            <a:off x="10248378" y="5914573"/>
            <a:ext cx="5855021" cy="774350"/>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4" name="テキスト プレースホルダー 5"/>
          <p:cNvSpPr>
            <a:spLocks noGrp="1"/>
          </p:cNvSpPr>
          <p:nvPr>
            <p:ph type="body" sz="quarter" idx="19" hasCustomPrompt="1"/>
          </p:nvPr>
        </p:nvSpPr>
        <p:spPr>
          <a:xfrm>
            <a:off x="9612632" y="6688923"/>
            <a:ext cx="7126513" cy="2672791"/>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タイトル 1"/>
          <p:cNvSpPr>
            <a:spLocks noGrp="1"/>
          </p:cNvSpPr>
          <p:nvPr>
            <p:ph type="title" hasCustomPrompt="1"/>
          </p:nvPr>
        </p:nvSpPr>
        <p:spPr>
          <a:xfrm>
            <a:off x="0" y="323558"/>
            <a:ext cx="18288000" cy="3798277"/>
          </a:xfrm>
        </p:spPr>
        <p:txBody>
          <a:bodyPr anchor="ctr">
            <a:noAutofit/>
          </a:bodyPr>
          <a:lstStyle>
            <a:lvl1pPr algn="ctr">
              <a:lnSpc>
                <a:spcPct val="100000"/>
              </a:lnSpc>
              <a:defRPr sz="25000" baseline="0">
                <a:latin typeface="Roboto Bold" pitchFamily="2" charset="0"/>
              </a:defRPr>
            </a:lvl1pPr>
          </a:lstStyle>
          <a:p>
            <a:r>
              <a:rPr kumimoji="1" lang="en-US" altLang="ja-JP" dirty="0"/>
              <a:t>Word</a:t>
            </a:r>
            <a:endParaRPr kumimoji="1" lang="ja-JP" altLang="en-US" dirty="0"/>
          </a:p>
        </p:txBody>
      </p:sp>
      <p:sp>
        <p:nvSpPr>
          <p:cNvPr id="6" name="Rectangle 5"/>
          <p:cNvSpPr/>
          <p:nvPr userDrawn="1"/>
        </p:nvSpPr>
        <p:spPr>
          <a:xfrm>
            <a:off x="3631809"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p:cNvSpPr/>
          <p:nvPr userDrawn="1"/>
        </p:nvSpPr>
        <p:spPr>
          <a:xfrm>
            <a:off x="896112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p:cNvSpPr/>
          <p:nvPr userDrawn="1"/>
        </p:nvSpPr>
        <p:spPr>
          <a:xfrm>
            <a:off x="1434907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Straight Connector 9"/>
          <p:cNvCxnSpPr>
            <a:stCxn id="6" idx="3"/>
            <a:endCxn id="7" idx="1"/>
          </p:cNvCxnSpPr>
          <p:nvPr userDrawn="1"/>
        </p:nvCxnSpPr>
        <p:spPr>
          <a:xfrm>
            <a:off x="3997569" y="5873433"/>
            <a:ext cx="496355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a:endCxn id="8" idx="1"/>
          </p:cNvCxnSpPr>
          <p:nvPr userDrawn="1"/>
        </p:nvCxnSpPr>
        <p:spPr>
          <a:xfrm>
            <a:off x="9326880" y="5873433"/>
            <a:ext cx="502219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3"/>
          </p:cNvCxnSpPr>
          <p:nvPr userDrawn="1"/>
        </p:nvCxnSpPr>
        <p:spPr>
          <a:xfrm>
            <a:off x="14714830" y="5873433"/>
            <a:ext cx="357317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4" hasCustomPrompt="1"/>
          </p:nvPr>
        </p:nvSpPr>
        <p:spPr>
          <a:xfrm>
            <a:off x="1283286" y="623919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15" hasCustomPrompt="1"/>
          </p:nvPr>
        </p:nvSpPr>
        <p:spPr>
          <a:xfrm>
            <a:off x="1579509" y="676171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9" name="テキスト プレースホルダー 5"/>
          <p:cNvSpPr>
            <a:spLocks noGrp="1"/>
          </p:cNvSpPr>
          <p:nvPr>
            <p:ph type="body" sz="quarter" idx="16" hasCustomPrompt="1"/>
          </p:nvPr>
        </p:nvSpPr>
        <p:spPr>
          <a:xfrm>
            <a:off x="6612597" y="621826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6908820" y="674078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18" hasCustomPrompt="1"/>
          </p:nvPr>
        </p:nvSpPr>
        <p:spPr>
          <a:xfrm>
            <a:off x="11998180" y="6228728"/>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9" hasCustomPrompt="1"/>
          </p:nvPr>
        </p:nvSpPr>
        <p:spPr>
          <a:xfrm>
            <a:off x="12294403" y="6751248"/>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1283286" y="461621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4" name="テキスト プレースホルダー 5"/>
          <p:cNvSpPr>
            <a:spLocks noGrp="1"/>
          </p:cNvSpPr>
          <p:nvPr>
            <p:ph type="body" sz="quarter" idx="21" hasCustomPrompt="1"/>
          </p:nvPr>
        </p:nvSpPr>
        <p:spPr>
          <a:xfrm>
            <a:off x="6612597" y="459528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5" name="テキスト プレースホルダー 5"/>
          <p:cNvSpPr>
            <a:spLocks noGrp="1"/>
          </p:cNvSpPr>
          <p:nvPr>
            <p:ph type="body" sz="quarter" idx="22" hasCustomPrompt="1"/>
          </p:nvPr>
        </p:nvSpPr>
        <p:spPr>
          <a:xfrm>
            <a:off x="11998180" y="4605754"/>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タイトル 1"/>
          <p:cNvSpPr>
            <a:spLocks noGrp="1"/>
          </p:cNvSpPr>
          <p:nvPr>
            <p:ph type="title" hasCustomPrompt="1"/>
          </p:nvPr>
        </p:nvSpPr>
        <p:spPr>
          <a:xfrm>
            <a:off x="0" y="323558"/>
            <a:ext cx="18288000" cy="3798277"/>
          </a:xfrm>
        </p:spPr>
        <p:txBody>
          <a:bodyPr anchor="ctr">
            <a:noAutofit/>
          </a:bodyPr>
          <a:lstStyle>
            <a:lvl1pPr algn="ctr">
              <a:lnSpc>
                <a:spcPct val="100000"/>
              </a:lnSpc>
              <a:defRPr sz="25000" baseline="0">
                <a:latin typeface="Roboto Bold" pitchFamily="2" charset="0"/>
              </a:defRPr>
            </a:lvl1pPr>
          </a:lstStyle>
          <a:p>
            <a:r>
              <a:rPr kumimoji="1" lang="en-US" altLang="ja-JP" dirty="0"/>
              <a:t>Word</a:t>
            </a:r>
            <a:endParaRPr kumimoji="1" lang="ja-JP" altLang="en-US" dirty="0"/>
          </a:p>
        </p:txBody>
      </p:sp>
      <p:sp>
        <p:nvSpPr>
          <p:cNvPr id="6" name="Rectangle 5"/>
          <p:cNvSpPr/>
          <p:nvPr userDrawn="1"/>
        </p:nvSpPr>
        <p:spPr>
          <a:xfrm>
            <a:off x="3631809"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p:cNvSpPr/>
          <p:nvPr userDrawn="1"/>
        </p:nvSpPr>
        <p:spPr>
          <a:xfrm>
            <a:off x="896112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p:cNvSpPr/>
          <p:nvPr userDrawn="1"/>
        </p:nvSpPr>
        <p:spPr>
          <a:xfrm>
            <a:off x="1434907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Straight Connector 9"/>
          <p:cNvCxnSpPr>
            <a:stCxn id="6" idx="3"/>
            <a:endCxn id="7" idx="1"/>
          </p:cNvCxnSpPr>
          <p:nvPr userDrawn="1"/>
        </p:nvCxnSpPr>
        <p:spPr>
          <a:xfrm>
            <a:off x="3997569" y="5873433"/>
            <a:ext cx="496355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a:endCxn id="8" idx="1"/>
          </p:cNvCxnSpPr>
          <p:nvPr userDrawn="1"/>
        </p:nvCxnSpPr>
        <p:spPr>
          <a:xfrm>
            <a:off x="9326880" y="5873433"/>
            <a:ext cx="502219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3"/>
          </p:cNvCxnSpPr>
          <p:nvPr userDrawn="1"/>
        </p:nvCxnSpPr>
        <p:spPr>
          <a:xfrm>
            <a:off x="14714830" y="5873433"/>
            <a:ext cx="357317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4" hasCustomPrompt="1"/>
          </p:nvPr>
        </p:nvSpPr>
        <p:spPr>
          <a:xfrm>
            <a:off x="1283286" y="623919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15" hasCustomPrompt="1"/>
          </p:nvPr>
        </p:nvSpPr>
        <p:spPr>
          <a:xfrm>
            <a:off x="1579509" y="676171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9" name="テキスト プレースホルダー 5"/>
          <p:cNvSpPr>
            <a:spLocks noGrp="1"/>
          </p:cNvSpPr>
          <p:nvPr>
            <p:ph type="body" sz="quarter" idx="16" hasCustomPrompt="1"/>
          </p:nvPr>
        </p:nvSpPr>
        <p:spPr>
          <a:xfrm>
            <a:off x="6612597" y="621826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6908820" y="674078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18" hasCustomPrompt="1"/>
          </p:nvPr>
        </p:nvSpPr>
        <p:spPr>
          <a:xfrm>
            <a:off x="11998180" y="6228728"/>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9" hasCustomPrompt="1"/>
          </p:nvPr>
        </p:nvSpPr>
        <p:spPr>
          <a:xfrm>
            <a:off x="12294403" y="6751248"/>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1283286" y="461621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4" name="テキスト プレースホルダー 5"/>
          <p:cNvSpPr>
            <a:spLocks noGrp="1"/>
          </p:cNvSpPr>
          <p:nvPr>
            <p:ph type="body" sz="quarter" idx="21" hasCustomPrompt="1"/>
          </p:nvPr>
        </p:nvSpPr>
        <p:spPr>
          <a:xfrm>
            <a:off x="6612597" y="459528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5" name="テキスト プレースホルダー 5"/>
          <p:cNvSpPr>
            <a:spLocks noGrp="1"/>
          </p:cNvSpPr>
          <p:nvPr>
            <p:ph type="body" sz="quarter" idx="22" hasCustomPrompt="1"/>
          </p:nvPr>
        </p:nvSpPr>
        <p:spPr>
          <a:xfrm>
            <a:off x="11998180" y="4605754"/>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cxnSp>
        <p:nvCxnSpPr>
          <p:cNvPr id="26" name="Straight Connector 25"/>
          <p:cNvCxnSpPr>
            <a:endCxn id="6" idx="1"/>
          </p:cNvCxnSpPr>
          <p:nvPr userDrawn="1"/>
        </p:nvCxnSpPr>
        <p:spPr>
          <a:xfrm>
            <a:off x="0" y="5873433"/>
            <a:ext cx="3631809"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タイトル 1"/>
          <p:cNvSpPr>
            <a:spLocks noGrp="1"/>
          </p:cNvSpPr>
          <p:nvPr>
            <p:ph type="title" hasCustomPrompt="1"/>
          </p:nvPr>
        </p:nvSpPr>
        <p:spPr>
          <a:xfrm>
            <a:off x="0" y="323558"/>
            <a:ext cx="18288000" cy="3798277"/>
          </a:xfrm>
        </p:spPr>
        <p:txBody>
          <a:bodyPr anchor="ctr">
            <a:noAutofit/>
          </a:bodyPr>
          <a:lstStyle>
            <a:lvl1pPr algn="ctr">
              <a:lnSpc>
                <a:spcPct val="100000"/>
              </a:lnSpc>
              <a:defRPr sz="25000" baseline="0">
                <a:latin typeface="Roboto Bold" pitchFamily="2" charset="0"/>
              </a:defRPr>
            </a:lvl1pPr>
          </a:lstStyle>
          <a:p>
            <a:r>
              <a:rPr kumimoji="1" lang="en-US" altLang="ja-JP" dirty="0"/>
              <a:t>Word</a:t>
            </a:r>
            <a:endParaRPr kumimoji="1" lang="ja-JP" altLang="en-US" dirty="0"/>
          </a:p>
        </p:txBody>
      </p:sp>
      <p:sp>
        <p:nvSpPr>
          <p:cNvPr id="6" name="Rectangle 5"/>
          <p:cNvSpPr/>
          <p:nvPr userDrawn="1"/>
        </p:nvSpPr>
        <p:spPr>
          <a:xfrm>
            <a:off x="3631809"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p:cNvSpPr/>
          <p:nvPr userDrawn="1"/>
        </p:nvSpPr>
        <p:spPr>
          <a:xfrm>
            <a:off x="896112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p:cNvSpPr/>
          <p:nvPr userDrawn="1"/>
        </p:nvSpPr>
        <p:spPr>
          <a:xfrm>
            <a:off x="1434907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Straight Connector 9"/>
          <p:cNvCxnSpPr>
            <a:stCxn id="6" idx="3"/>
            <a:endCxn id="7" idx="1"/>
          </p:cNvCxnSpPr>
          <p:nvPr userDrawn="1"/>
        </p:nvCxnSpPr>
        <p:spPr>
          <a:xfrm>
            <a:off x="3997569" y="5873433"/>
            <a:ext cx="496355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a:endCxn id="8" idx="1"/>
          </p:cNvCxnSpPr>
          <p:nvPr userDrawn="1"/>
        </p:nvCxnSpPr>
        <p:spPr>
          <a:xfrm>
            <a:off x="9326880" y="5873433"/>
            <a:ext cx="502219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4" hasCustomPrompt="1"/>
          </p:nvPr>
        </p:nvSpPr>
        <p:spPr>
          <a:xfrm>
            <a:off x="1283286" y="623919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15" hasCustomPrompt="1"/>
          </p:nvPr>
        </p:nvSpPr>
        <p:spPr>
          <a:xfrm>
            <a:off x="1579509" y="676171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9" name="テキスト プレースホルダー 5"/>
          <p:cNvSpPr>
            <a:spLocks noGrp="1"/>
          </p:cNvSpPr>
          <p:nvPr>
            <p:ph type="body" sz="quarter" idx="16" hasCustomPrompt="1"/>
          </p:nvPr>
        </p:nvSpPr>
        <p:spPr>
          <a:xfrm>
            <a:off x="6612597" y="621826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6908820" y="674078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18" hasCustomPrompt="1"/>
          </p:nvPr>
        </p:nvSpPr>
        <p:spPr>
          <a:xfrm>
            <a:off x="11998180" y="6228728"/>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9" hasCustomPrompt="1"/>
          </p:nvPr>
        </p:nvSpPr>
        <p:spPr>
          <a:xfrm>
            <a:off x="12294403" y="6751248"/>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1283286" y="461621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4" name="テキスト プレースホルダー 5"/>
          <p:cNvSpPr>
            <a:spLocks noGrp="1"/>
          </p:cNvSpPr>
          <p:nvPr>
            <p:ph type="body" sz="quarter" idx="21" hasCustomPrompt="1"/>
          </p:nvPr>
        </p:nvSpPr>
        <p:spPr>
          <a:xfrm>
            <a:off x="6612597" y="459528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5" name="テキスト プレースホルダー 5"/>
          <p:cNvSpPr>
            <a:spLocks noGrp="1"/>
          </p:cNvSpPr>
          <p:nvPr>
            <p:ph type="body" sz="quarter" idx="22" hasCustomPrompt="1"/>
          </p:nvPr>
        </p:nvSpPr>
        <p:spPr>
          <a:xfrm>
            <a:off x="11998180" y="4605754"/>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cxnSp>
        <p:nvCxnSpPr>
          <p:cNvPr id="26" name="Straight Connector 25"/>
          <p:cNvCxnSpPr>
            <a:endCxn id="6" idx="1"/>
          </p:cNvCxnSpPr>
          <p:nvPr userDrawn="1"/>
        </p:nvCxnSpPr>
        <p:spPr>
          <a:xfrm>
            <a:off x="0" y="5873433"/>
            <a:ext cx="3631809"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516743" y="870856"/>
            <a:ext cx="15254514" cy="3556001"/>
          </a:xfrm>
        </p:spPr>
        <p:txBody>
          <a:bodyPr anchor="b">
            <a:normAutofit/>
          </a:bodyPr>
          <a:lstStyle>
            <a:lvl1pPr>
              <a:lnSpc>
                <a:spcPct val="80000"/>
              </a:lnSpc>
              <a:defRPr sz="9600" baseline="0">
                <a:latin typeface="Roboto Bold" pitchFamily="2" charset="0"/>
              </a:defRPr>
            </a:lvl1pPr>
          </a:lstStyle>
          <a:p>
            <a:r>
              <a:rPr kumimoji="1" lang="en-US" altLang="ja-JP" dirty="0"/>
              <a:t>Heading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6" name="テキスト プレースホルダー 5"/>
          <p:cNvSpPr>
            <a:spLocks noGrp="1"/>
          </p:cNvSpPr>
          <p:nvPr>
            <p:ph type="body" sz="quarter" idx="12" hasCustomPrompt="1"/>
          </p:nvPr>
        </p:nvSpPr>
        <p:spPr>
          <a:xfrm>
            <a:off x="3947886" y="4426859"/>
            <a:ext cx="13008982" cy="4272642"/>
          </a:xfrm>
        </p:spPr>
        <p:txBody>
          <a:bodyPr numCol="1" spcCol="360000" anchor="t">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6"/>
          <p:cNvGrpSpPr/>
          <p:nvPr userDrawn="1"/>
        </p:nvGrpSpPr>
        <p:grpSpPr>
          <a:xfrm>
            <a:off x="1581149" y="3053187"/>
            <a:ext cx="4187961" cy="4128938"/>
            <a:chOff x="3326919" y="1476686"/>
            <a:chExt cx="5264701" cy="5190503"/>
          </a:xfrm>
        </p:grpSpPr>
        <p:sp>
          <p:nvSpPr>
            <p:cNvPr id="7"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5"/>
            <p:cNvSpPr txBox="1"/>
            <p:nvPr userDrawn="1"/>
          </p:nvSpPr>
          <p:spPr>
            <a:xfrm>
              <a:off x="7380118" y="3291171"/>
              <a:ext cx="1211502" cy="1160722"/>
            </a:xfrm>
            <a:prstGeom prst="rect">
              <a:avLst/>
            </a:prstGeom>
            <a:noFill/>
          </p:spPr>
          <p:txBody>
            <a:bodyPr wrap="none" rtlCol="0">
              <a:spAutoFit/>
            </a:bodyPr>
            <a:lstStyle/>
            <a:p>
              <a:r>
                <a:rPr kumimoji="1" lang="en-US" altLang="ja-JP" sz="5400" dirty="0">
                  <a:solidFill>
                    <a:schemeClr val="bg1"/>
                  </a:solidFill>
                </a:rPr>
                <a:t>01</a:t>
              </a:r>
              <a:endParaRPr kumimoji="1" lang="ja-JP" altLang="en-US" sz="5400" dirty="0">
                <a:solidFill>
                  <a:schemeClr val="bg1"/>
                </a:solidFill>
              </a:endParaRPr>
            </a:p>
          </p:txBody>
        </p:sp>
      </p:grpSp>
      <p:sp>
        <p:nvSpPr>
          <p:cNvPr id="9"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mj-lt"/>
              </a:defRPr>
            </a:lvl1pPr>
          </a:lstStyle>
          <a:p>
            <a:pPr lvl="0"/>
            <a:r>
              <a:rPr kumimoji="1" lang="en-US" altLang="ja-JP" dirty="0"/>
              <a:t>Text Goes Here</a:t>
            </a:r>
            <a:endParaRPr kumimoji="1" lang="ja-JP" altLang="en-US" dirty="0"/>
          </a:p>
        </p:txBody>
      </p:sp>
      <p:grpSp>
        <p:nvGrpSpPr>
          <p:cNvPr id="10" name="グループ化 23"/>
          <p:cNvGrpSpPr/>
          <p:nvPr userDrawn="1"/>
        </p:nvGrpSpPr>
        <p:grpSpPr>
          <a:xfrm>
            <a:off x="7124851" y="3077444"/>
            <a:ext cx="4187962" cy="4128938"/>
            <a:chOff x="3326919" y="1476686"/>
            <a:chExt cx="5264702" cy="5190503"/>
          </a:xfrm>
        </p:grpSpPr>
        <p:sp>
          <p:nvSpPr>
            <p:cNvPr id="11"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25"/>
            <p:cNvSpPr txBox="1"/>
            <p:nvPr userDrawn="1"/>
          </p:nvSpPr>
          <p:spPr>
            <a:xfrm>
              <a:off x="7380119" y="3291171"/>
              <a:ext cx="1211502" cy="1160722"/>
            </a:xfrm>
            <a:prstGeom prst="rect">
              <a:avLst/>
            </a:prstGeom>
            <a:noFill/>
          </p:spPr>
          <p:txBody>
            <a:bodyPr wrap="none" rtlCol="0">
              <a:spAutoFit/>
            </a:bodyPr>
            <a:lstStyle/>
            <a:p>
              <a:r>
                <a:rPr kumimoji="1" lang="en-US" altLang="ja-JP" sz="5400" dirty="0">
                  <a:solidFill>
                    <a:schemeClr val="bg1"/>
                  </a:solidFill>
                </a:rPr>
                <a:t>02</a:t>
              </a:r>
              <a:endParaRPr kumimoji="1" lang="ja-JP" altLang="en-US" sz="5400" dirty="0">
                <a:solidFill>
                  <a:schemeClr val="bg1"/>
                </a:solidFill>
              </a:endParaRPr>
            </a:p>
          </p:txBody>
        </p:sp>
      </p:grpSp>
      <p:sp>
        <p:nvSpPr>
          <p:cNvPr id="13"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mj-lt"/>
              </a:defRPr>
            </a:lvl1pPr>
          </a:lstStyle>
          <a:p>
            <a:pPr lvl="0"/>
            <a:r>
              <a:rPr kumimoji="1" lang="en-US" altLang="ja-JP" dirty="0"/>
              <a:t>Text Goes Here</a:t>
            </a:r>
            <a:endParaRPr kumimoji="1" lang="ja-JP" altLang="en-US" dirty="0"/>
          </a:p>
        </p:txBody>
      </p:sp>
      <p:grpSp>
        <p:nvGrpSpPr>
          <p:cNvPr id="14" name="グループ化 27"/>
          <p:cNvGrpSpPr/>
          <p:nvPr userDrawn="1"/>
        </p:nvGrpSpPr>
        <p:grpSpPr>
          <a:xfrm>
            <a:off x="12668553" y="3077444"/>
            <a:ext cx="4187961" cy="4128938"/>
            <a:chOff x="3326919" y="1476686"/>
            <a:chExt cx="5264701" cy="5190503"/>
          </a:xfrm>
        </p:grpSpPr>
        <p:sp>
          <p:nvSpPr>
            <p:cNvPr id="15"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29"/>
            <p:cNvSpPr txBox="1"/>
            <p:nvPr userDrawn="1"/>
          </p:nvSpPr>
          <p:spPr>
            <a:xfrm>
              <a:off x="7380118" y="3291171"/>
              <a:ext cx="1211502" cy="1160722"/>
            </a:xfrm>
            <a:prstGeom prst="rect">
              <a:avLst/>
            </a:prstGeom>
            <a:noFill/>
          </p:spPr>
          <p:txBody>
            <a:bodyPr wrap="none" rtlCol="0">
              <a:spAutoFit/>
            </a:bodyPr>
            <a:lstStyle/>
            <a:p>
              <a:r>
                <a:rPr kumimoji="1" lang="en-US" altLang="ja-JP" sz="5400" dirty="0">
                  <a:solidFill>
                    <a:schemeClr val="bg1"/>
                  </a:solidFill>
                </a:rPr>
                <a:t>03</a:t>
              </a:r>
              <a:endParaRPr kumimoji="1" lang="ja-JP" altLang="en-US" sz="5400" dirty="0">
                <a:solidFill>
                  <a:schemeClr val="bg1"/>
                </a:solidFill>
              </a:endParaRPr>
            </a:p>
          </p:txBody>
        </p:sp>
      </p:grpSp>
      <p:sp>
        <p:nvSpPr>
          <p:cNvPr id="17"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mj-lt"/>
              </a:defRPr>
            </a:lvl1pPr>
          </a:lstStyle>
          <a:p>
            <a:pPr lvl="0"/>
            <a:r>
              <a:rPr kumimoji="1" lang="en-US" altLang="ja-JP" dirty="0"/>
              <a:t>Text Goes Here</a:t>
            </a:r>
            <a:endParaRPr kumimoji="1" lang="ja-JP" altLang="en-US" dirty="0"/>
          </a:p>
        </p:txBody>
      </p:sp>
      <p:sp>
        <p:nvSpPr>
          <p:cNvPr id="18"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Clr>
                <a:schemeClr val="accent1"/>
              </a:buClr>
              <a:buFont typeface="Wingdings" panose="05000000000000000000" pitchFamily="2" charset="2"/>
              <a:buChar char="n"/>
              <a:defRPr sz="1800" baseline="0">
                <a:solidFill>
                  <a:schemeClr val="bg2"/>
                </a:solidFill>
              </a:defRPr>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Clr>
                <a:schemeClr val="accent1"/>
              </a:buClr>
              <a:buFont typeface="Wingdings" panose="05000000000000000000" pitchFamily="2" charset="2"/>
              <a:buChar char="n"/>
              <a:defRPr sz="1800" baseline="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Clr>
                <a:schemeClr val="accent1"/>
              </a:buClr>
              <a:buFont typeface="Wingdings" panose="05000000000000000000" pitchFamily="2" charset="2"/>
              <a:buChar char="n"/>
              <a:defRPr sz="1800" baseline="0">
                <a:solidFill>
                  <a:schemeClr val="bg2"/>
                </a:solidFill>
              </a:defRPr>
            </a:lvl1pPr>
          </a:lstStyle>
          <a:p>
            <a:pPr lvl="0"/>
            <a:r>
              <a:rPr kumimoji="1" lang="en-US" altLang="ja-JP" dirty="0"/>
              <a:t>Text goes here</a:t>
            </a:r>
            <a:endParaRPr kumimoji="1" lang="ja-JP" altLang="en-US" dirty="0"/>
          </a:p>
        </p:txBody>
      </p:sp>
      <p:sp>
        <p:nvSpPr>
          <p:cNvPr id="22" name="フリーフォーム 32"/>
          <p:cNvSpPr/>
          <p:nvPr userDrawn="1"/>
        </p:nvSpPr>
        <p:spPr>
          <a:xfrm rot="2700000">
            <a:off x="6365163" y="2264552"/>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5" name="Picture Placeholder 6"/>
          <p:cNvSpPr>
            <a:spLocks noGrp="1"/>
          </p:cNvSpPr>
          <p:nvPr>
            <p:ph type="pic" sz="quarter" idx="13" hasCustomPrompt="1"/>
          </p:nvPr>
        </p:nvSpPr>
        <p:spPr>
          <a:xfrm>
            <a:off x="0" y="-1"/>
            <a:ext cx="9144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1" name="テキスト プレースホルダー 5"/>
          <p:cNvSpPr>
            <a:spLocks noGrp="1"/>
          </p:cNvSpPr>
          <p:nvPr>
            <p:ph type="body" sz="quarter" idx="23" hasCustomPrompt="1"/>
          </p:nvPr>
        </p:nvSpPr>
        <p:spPr>
          <a:xfrm>
            <a:off x="6860168" y="1117600"/>
            <a:ext cx="11427832" cy="3425371"/>
          </a:xfrm>
          <a:solidFill>
            <a:schemeClr val="tx1"/>
          </a:solid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 </a:t>
            </a:r>
            <a:endParaRPr kumimoji="1" lang="ja-JP" altLang="en-US" dirty="0"/>
          </a:p>
        </p:txBody>
      </p: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6" name="タイトル 1"/>
          <p:cNvSpPr>
            <a:spLocks noGrp="1"/>
          </p:cNvSpPr>
          <p:nvPr>
            <p:ph type="title" hasCustomPrompt="1"/>
          </p:nvPr>
        </p:nvSpPr>
        <p:spPr>
          <a:xfrm>
            <a:off x="7297006" y="1393371"/>
            <a:ext cx="10178194" cy="2873828"/>
          </a:xfrm>
          <a:noFill/>
        </p:spPr>
        <p:txBody>
          <a:bodyPr anchor="b">
            <a:normAutofit/>
          </a:bodyPr>
          <a:lstStyle>
            <a:lvl1pPr marL="0" indent="0">
              <a:lnSpc>
                <a:spcPct val="80000"/>
              </a:lnSpc>
              <a:defRPr sz="96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7" name="テキスト プレースホルダー 5"/>
          <p:cNvSpPr>
            <a:spLocks noGrp="1"/>
          </p:cNvSpPr>
          <p:nvPr>
            <p:ph type="body" sz="quarter" idx="14" hasCustomPrompt="1"/>
          </p:nvPr>
        </p:nvSpPr>
        <p:spPr>
          <a:xfrm>
            <a:off x="9390741" y="5067509"/>
            <a:ext cx="8084459"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8" name="テキスト プレースホルダー 5"/>
          <p:cNvSpPr>
            <a:spLocks noGrp="1"/>
          </p:cNvSpPr>
          <p:nvPr>
            <p:ph type="body" sz="quarter" idx="15" hasCustomPrompt="1"/>
          </p:nvPr>
        </p:nvSpPr>
        <p:spPr>
          <a:xfrm>
            <a:off x="9390740" y="5590029"/>
            <a:ext cx="8084459" cy="149111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16" hasCustomPrompt="1"/>
          </p:nvPr>
        </p:nvSpPr>
        <p:spPr>
          <a:xfrm>
            <a:off x="9390741" y="7313560"/>
            <a:ext cx="8084459"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0" name="テキスト プレースホルダー 5"/>
          <p:cNvSpPr>
            <a:spLocks noGrp="1"/>
          </p:cNvSpPr>
          <p:nvPr>
            <p:ph type="body" sz="quarter" idx="17" hasCustomPrompt="1"/>
          </p:nvPr>
        </p:nvSpPr>
        <p:spPr>
          <a:xfrm>
            <a:off x="9390740" y="7836080"/>
            <a:ext cx="8084459" cy="149111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andom images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13" hasCustomPrompt="1"/>
          </p:nvPr>
        </p:nvSpPr>
        <p:spPr>
          <a:xfrm>
            <a:off x="3759199" y="0"/>
            <a:ext cx="5384801" cy="624114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6" name="Picture Placeholder 6"/>
          <p:cNvSpPr>
            <a:spLocks noGrp="1"/>
          </p:cNvSpPr>
          <p:nvPr>
            <p:ph type="pic" sz="quarter" idx="14" hasCustomPrompt="1"/>
          </p:nvPr>
        </p:nvSpPr>
        <p:spPr>
          <a:xfrm>
            <a:off x="1" y="4042230"/>
            <a:ext cx="3643086" cy="21989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7" name="Picture Placeholder 6"/>
          <p:cNvSpPr>
            <a:spLocks noGrp="1"/>
          </p:cNvSpPr>
          <p:nvPr>
            <p:ph type="pic" sz="quarter" idx="15" hasCustomPrompt="1"/>
          </p:nvPr>
        </p:nvSpPr>
        <p:spPr>
          <a:xfrm>
            <a:off x="9245597" y="947057"/>
            <a:ext cx="5341259" cy="3697515"/>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8" name="Picture Placeholder 6"/>
          <p:cNvSpPr>
            <a:spLocks noGrp="1"/>
          </p:cNvSpPr>
          <p:nvPr>
            <p:ph type="pic" sz="quarter" idx="16" hasCustomPrompt="1"/>
          </p:nvPr>
        </p:nvSpPr>
        <p:spPr>
          <a:xfrm>
            <a:off x="6120560" y="6361143"/>
            <a:ext cx="3004459" cy="3924270"/>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0" name="Picture Placeholder 6"/>
          <p:cNvSpPr>
            <a:spLocks noGrp="1"/>
          </p:cNvSpPr>
          <p:nvPr>
            <p:ph type="pic" sz="quarter" idx="17" hasCustomPrompt="1"/>
          </p:nvPr>
        </p:nvSpPr>
        <p:spPr>
          <a:xfrm>
            <a:off x="1406769" y="6361143"/>
            <a:ext cx="4593212" cy="3029367"/>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1" name="Picture Placeholder 6"/>
          <p:cNvSpPr>
            <a:spLocks noGrp="1"/>
          </p:cNvSpPr>
          <p:nvPr>
            <p:ph type="pic" sz="quarter" idx="18" hasCustomPrompt="1"/>
          </p:nvPr>
        </p:nvSpPr>
        <p:spPr>
          <a:xfrm>
            <a:off x="14688452" y="2017486"/>
            <a:ext cx="3599547" cy="264794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2" name="Picture Placeholder 6"/>
          <p:cNvSpPr>
            <a:spLocks noGrp="1"/>
          </p:cNvSpPr>
          <p:nvPr>
            <p:ph type="pic" sz="quarter" idx="19" hasCustomPrompt="1"/>
          </p:nvPr>
        </p:nvSpPr>
        <p:spPr>
          <a:xfrm>
            <a:off x="551544" y="2402118"/>
            <a:ext cx="3091543" cy="1487712"/>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3" name="タイトル 1"/>
          <p:cNvSpPr>
            <a:spLocks noGrp="1"/>
          </p:cNvSpPr>
          <p:nvPr>
            <p:ph type="title" hasCustomPrompt="1"/>
          </p:nvPr>
        </p:nvSpPr>
        <p:spPr>
          <a:xfrm>
            <a:off x="9545781" y="4776560"/>
            <a:ext cx="8045529" cy="3011715"/>
          </a:xfrm>
        </p:spPr>
        <p:txBody>
          <a:bodyPr anchor="b">
            <a:normAutofit/>
          </a:bodyPr>
          <a:lstStyle>
            <a:lvl1pPr algn="l">
              <a:lnSpc>
                <a:spcPct val="80000"/>
              </a:lnSpc>
              <a:defRPr sz="9600" baseline="0">
                <a:latin typeface="Roboto Bold" pitchFamily="2" charset="0"/>
              </a:defRPr>
            </a:lvl1pPr>
          </a:lstStyle>
          <a:p>
            <a:r>
              <a:rPr kumimoji="1" lang="en-US" altLang="ja-JP" dirty="0"/>
              <a:t>Slide Title</a:t>
            </a:r>
            <a:endParaRPr kumimoji="1" lang="ja-JP" altLang="en-US" dirty="0"/>
          </a:p>
        </p:txBody>
      </p:sp>
      <p:sp>
        <p:nvSpPr>
          <p:cNvPr id="14" name="テキスト プレースホルダー 5"/>
          <p:cNvSpPr>
            <a:spLocks noGrp="1"/>
          </p:cNvSpPr>
          <p:nvPr>
            <p:ph type="body" sz="quarter" idx="20" hasCustomPrompt="1"/>
          </p:nvPr>
        </p:nvSpPr>
        <p:spPr>
          <a:xfrm>
            <a:off x="9545780" y="7899400"/>
            <a:ext cx="7929419" cy="149111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andom image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13" hasCustomPrompt="1"/>
          </p:nvPr>
        </p:nvSpPr>
        <p:spPr>
          <a:xfrm>
            <a:off x="4583445" y="0"/>
            <a:ext cx="4560556"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6" name="Picture Placeholder 6"/>
          <p:cNvSpPr>
            <a:spLocks noGrp="1"/>
          </p:cNvSpPr>
          <p:nvPr>
            <p:ph type="pic" sz="quarter" idx="14" hasCustomPrompt="1"/>
          </p:nvPr>
        </p:nvSpPr>
        <p:spPr>
          <a:xfrm>
            <a:off x="101600" y="4238172"/>
            <a:ext cx="4365737" cy="594344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7" name="テキスト プレースホルダー 5"/>
          <p:cNvSpPr>
            <a:spLocks noGrp="1"/>
          </p:cNvSpPr>
          <p:nvPr>
            <p:ph type="body" sz="quarter" idx="20" hasCustomPrompt="1"/>
          </p:nvPr>
        </p:nvSpPr>
        <p:spPr>
          <a:xfrm>
            <a:off x="468643" y="584200"/>
            <a:ext cx="3998694" cy="3494314"/>
          </a:xfrm>
        </p:spPr>
        <p:txBody>
          <a:bodyPr numCol="1" spcCol="360000" anchor="b">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8" name="Picture Placeholder 6"/>
          <p:cNvSpPr>
            <a:spLocks noGrp="1"/>
          </p:cNvSpPr>
          <p:nvPr>
            <p:ph type="pic" sz="quarter" idx="21" hasCustomPrompt="1"/>
          </p:nvPr>
        </p:nvSpPr>
        <p:spPr>
          <a:xfrm>
            <a:off x="9260109" y="584200"/>
            <a:ext cx="2891419" cy="462642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9" name="Picture Placeholder 6"/>
          <p:cNvSpPr>
            <a:spLocks noGrp="1"/>
          </p:cNvSpPr>
          <p:nvPr>
            <p:ph type="pic" sz="quarter" idx="22" hasCustomPrompt="1"/>
          </p:nvPr>
        </p:nvSpPr>
        <p:spPr>
          <a:xfrm>
            <a:off x="12267635" y="584200"/>
            <a:ext cx="2891419" cy="462642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1" name="Picture Placeholder 6"/>
          <p:cNvSpPr>
            <a:spLocks noGrp="1"/>
          </p:cNvSpPr>
          <p:nvPr>
            <p:ph type="pic" sz="quarter" idx="23" hasCustomPrompt="1"/>
          </p:nvPr>
        </p:nvSpPr>
        <p:spPr>
          <a:xfrm>
            <a:off x="15275161" y="584200"/>
            <a:ext cx="2891419" cy="462642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2" name="テキスト プレースホルダー 5"/>
          <p:cNvSpPr>
            <a:spLocks noGrp="1"/>
          </p:cNvSpPr>
          <p:nvPr>
            <p:ph type="body" sz="quarter" idx="24" hasCustomPrompt="1"/>
          </p:nvPr>
        </p:nvSpPr>
        <p:spPr>
          <a:xfrm>
            <a:off x="7953828" y="5740400"/>
            <a:ext cx="10334171" cy="3425371"/>
          </a:xfrm>
          <a:solidFill>
            <a:schemeClr val="tx1"/>
          </a:solid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 </a:t>
            </a:r>
            <a:endParaRPr kumimoji="1" lang="ja-JP" altLang="en-US" dirty="0"/>
          </a:p>
        </p:txBody>
      </p:sp>
      <p:sp>
        <p:nvSpPr>
          <p:cNvPr id="10" name="タイトル 1"/>
          <p:cNvSpPr>
            <a:spLocks noGrp="1"/>
          </p:cNvSpPr>
          <p:nvPr>
            <p:ph type="title" hasCustomPrompt="1"/>
          </p:nvPr>
        </p:nvSpPr>
        <p:spPr>
          <a:xfrm>
            <a:off x="8389260" y="6110511"/>
            <a:ext cx="9422751" cy="3077027"/>
          </a:xfrm>
        </p:spPr>
        <p:txBody>
          <a:bodyPr anchor="ctr">
            <a:normAutofit/>
          </a:bodyPr>
          <a:lstStyle>
            <a:lvl1pPr algn="l">
              <a:lnSpc>
                <a:spcPct val="80000"/>
              </a:lnSpc>
              <a:defRPr sz="9600" baseline="0">
                <a:latin typeface="Roboto Bold" pitchFamily="2" charset="0"/>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14" name="タイトル 1"/>
          <p:cNvSpPr>
            <a:spLocks noGrp="1"/>
          </p:cNvSpPr>
          <p:nvPr>
            <p:ph type="title" hasCustomPrompt="1"/>
          </p:nvPr>
        </p:nvSpPr>
        <p:spPr>
          <a:xfrm>
            <a:off x="6211639" y="1795311"/>
            <a:ext cx="11263564" cy="3662954"/>
          </a:xfrm>
        </p:spPr>
        <p:txBody>
          <a:bodyPr anchor="b">
            <a:normAutofit/>
          </a:bodyPr>
          <a:lstStyle>
            <a:lvl1pPr>
              <a:lnSpc>
                <a:spcPct val="80000"/>
              </a:lnSpc>
              <a:defRPr sz="80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15" name="テキスト プレースホルダー 5"/>
          <p:cNvSpPr>
            <a:spLocks noGrp="1"/>
          </p:cNvSpPr>
          <p:nvPr>
            <p:ph type="body" sz="quarter" idx="12" hasCustomPrompt="1"/>
          </p:nvPr>
        </p:nvSpPr>
        <p:spPr>
          <a:xfrm>
            <a:off x="6211638" y="5683347"/>
            <a:ext cx="11263563" cy="3318791"/>
          </a:xfrm>
        </p:spPr>
        <p:txBody>
          <a:bodyPr numCol="1" spcCol="360000" anchor="t">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grpSp>
        <p:nvGrpSpPr>
          <p:cNvPr id="5" name="Group 4"/>
          <p:cNvGrpSpPr/>
          <p:nvPr userDrawn="1"/>
        </p:nvGrpSpPr>
        <p:grpSpPr>
          <a:xfrm>
            <a:off x="1819198" y="1063076"/>
            <a:ext cx="3868615" cy="8159261"/>
            <a:chOff x="5345723" y="1420837"/>
            <a:chExt cx="3868615" cy="8159261"/>
          </a:xfrm>
        </p:grpSpPr>
        <p:sp>
          <p:nvSpPr>
            <p:cNvPr id="6" name="Rectangle: Rounded Corners 5"/>
            <p:cNvSpPr/>
            <p:nvPr userDrawn="1"/>
          </p:nvSpPr>
          <p:spPr>
            <a:xfrm>
              <a:off x="5345723" y="1420837"/>
              <a:ext cx="3868615" cy="8159261"/>
            </a:xfrm>
            <a:prstGeom prst="roundRect">
              <a:avLst>
                <a:gd name="adj" fmla="val 13394"/>
              </a:avLst>
            </a:prstGeom>
            <a:solidFill>
              <a:schemeClr val="tx2">
                <a:lumMod val="5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Group 6"/>
            <p:cNvGrpSpPr/>
            <p:nvPr userDrawn="1"/>
          </p:nvGrpSpPr>
          <p:grpSpPr>
            <a:xfrm>
              <a:off x="6862636" y="2064782"/>
              <a:ext cx="834788" cy="95103"/>
              <a:chOff x="6770728" y="2064782"/>
              <a:chExt cx="834788" cy="95103"/>
            </a:xfrm>
            <a:solidFill>
              <a:schemeClr val="tx2">
                <a:lumMod val="60000"/>
                <a:lumOff val="40000"/>
              </a:schemeClr>
            </a:solidFill>
          </p:grpSpPr>
          <p:sp>
            <p:nvSpPr>
              <p:cNvPr id="11" name="Oval 10"/>
              <p:cNvSpPr/>
              <p:nvPr userDrawn="1"/>
            </p:nvSpPr>
            <p:spPr>
              <a:xfrm>
                <a:off x="6770728" y="2064782"/>
                <a:ext cx="95103" cy="9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Rectangle: Rounded Corners 11"/>
              <p:cNvSpPr/>
              <p:nvPr userDrawn="1"/>
            </p:nvSpPr>
            <p:spPr>
              <a:xfrm flipV="1">
                <a:off x="6960746" y="2071989"/>
                <a:ext cx="644770" cy="8108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Oval 7"/>
            <p:cNvSpPr/>
            <p:nvPr userDrawn="1"/>
          </p:nvSpPr>
          <p:spPr>
            <a:xfrm>
              <a:off x="7213429" y="1743884"/>
              <a:ext cx="133203" cy="13320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Oval 8"/>
            <p:cNvSpPr/>
            <p:nvPr userDrawn="1"/>
          </p:nvSpPr>
          <p:spPr>
            <a:xfrm>
              <a:off x="6934360" y="8668559"/>
              <a:ext cx="691341" cy="69134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Rounded Corners 9"/>
            <p:cNvSpPr/>
            <p:nvPr userDrawn="1"/>
          </p:nvSpPr>
          <p:spPr>
            <a:xfrm>
              <a:off x="5616330" y="2528239"/>
              <a:ext cx="3327400" cy="5920122"/>
            </a:xfrm>
            <a:prstGeom prst="roundRect">
              <a:avLst>
                <a:gd name="adj" fmla="val 14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Picture Placeholder 6"/>
          <p:cNvSpPr>
            <a:spLocks noGrp="1"/>
          </p:cNvSpPr>
          <p:nvPr>
            <p:ph type="pic" sz="quarter" idx="13" hasCustomPrompt="1"/>
          </p:nvPr>
        </p:nvSpPr>
        <p:spPr>
          <a:xfrm>
            <a:off x="2134812" y="2215736"/>
            <a:ext cx="3237386" cy="5850826"/>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8"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14" name="テキスト プレースホルダー 5"/>
          <p:cNvSpPr>
            <a:spLocks noGrp="1"/>
          </p:cNvSpPr>
          <p:nvPr>
            <p:ph type="body" sz="quarter" idx="18" hasCustomPrompt="1"/>
          </p:nvPr>
        </p:nvSpPr>
        <p:spPr>
          <a:xfrm>
            <a:off x="775022" y="2965656"/>
            <a:ext cx="609023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5" name="テキスト プレースホルダー 5"/>
          <p:cNvSpPr>
            <a:spLocks noGrp="1"/>
          </p:cNvSpPr>
          <p:nvPr>
            <p:ph type="body" sz="quarter" idx="19" hasCustomPrompt="1"/>
          </p:nvPr>
        </p:nvSpPr>
        <p:spPr>
          <a:xfrm>
            <a:off x="775022" y="3488176"/>
            <a:ext cx="6090236"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20" hasCustomPrompt="1"/>
          </p:nvPr>
        </p:nvSpPr>
        <p:spPr>
          <a:xfrm>
            <a:off x="775022" y="6150295"/>
            <a:ext cx="609023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7" name="テキスト プレースホルダー 5"/>
          <p:cNvSpPr>
            <a:spLocks noGrp="1"/>
          </p:cNvSpPr>
          <p:nvPr>
            <p:ph type="body" sz="quarter" idx="21" hasCustomPrompt="1"/>
          </p:nvPr>
        </p:nvSpPr>
        <p:spPr>
          <a:xfrm>
            <a:off x="775022" y="6672815"/>
            <a:ext cx="6090236"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22" hasCustomPrompt="1"/>
          </p:nvPr>
        </p:nvSpPr>
        <p:spPr>
          <a:xfrm>
            <a:off x="11422743" y="2965656"/>
            <a:ext cx="609023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3" hasCustomPrompt="1"/>
          </p:nvPr>
        </p:nvSpPr>
        <p:spPr>
          <a:xfrm>
            <a:off x="11422743" y="3488176"/>
            <a:ext cx="6090236" cy="213959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0" name="テキスト プレースホルダー 5"/>
          <p:cNvSpPr>
            <a:spLocks noGrp="1"/>
          </p:cNvSpPr>
          <p:nvPr>
            <p:ph type="body" sz="quarter" idx="24" hasCustomPrompt="1"/>
          </p:nvPr>
        </p:nvSpPr>
        <p:spPr>
          <a:xfrm>
            <a:off x="11422743" y="6150295"/>
            <a:ext cx="609023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25" hasCustomPrompt="1"/>
          </p:nvPr>
        </p:nvSpPr>
        <p:spPr>
          <a:xfrm>
            <a:off x="11422743" y="6672815"/>
            <a:ext cx="6090236" cy="213959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grpSp>
        <p:nvGrpSpPr>
          <p:cNvPr id="22" name="Group 21"/>
          <p:cNvGrpSpPr/>
          <p:nvPr userDrawn="1"/>
        </p:nvGrpSpPr>
        <p:grpSpPr>
          <a:xfrm>
            <a:off x="7245671" y="2144055"/>
            <a:ext cx="3796659" cy="8007499"/>
            <a:chOff x="5345723" y="1420837"/>
            <a:chExt cx="3868615" cy="8159261"/>
          </a:xfrm>
        </p:grpSpPr>
        <p:sp>
          <p:nvSpPr>
            <p:cNvPr id="23" name="Rectangle: Rounded Corners 22"/>
            <p:cNvSpPr/>
            <p:nvPr userDrawn="1"/>
          </p:nvSpPr>
          <p:spPr>
            <a:xfrm>
              <a:off x="5345723" y="1420837"/>
              <a:ext cx="3868615" cy="8159261"/>
            </a:xfrm>
            <a:prstGeom prst="roundRect">
              <a:avLst>
                <a:gd name="adj" fmla="val 13394"/>
              </a:avLst>
            </a:prstGeom>
            <a:solidFill>
              <a:schemeClr val="tx2">
                <a:lumMod val="5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Group 23"/>
            <p:cNvGrpSpPr/>
            <p:nvPr userDrawn="1"/>
          </p:nvGrpSpPr>
          <p:grpSpPr>
            <a:xfrm>
              <a:off x="6862636" y="2064782"/>
              <a:ext cx="834788" cy="95103"/>
              <a:chOff x="6770728" y="2064782"/>
              <a:chExt cx="834788" cy="95103"/>
            </a:xfrm>
            <a:solidFill>
              <a:schemeClr val="tx2">
                <a:lumMod val="60000"/>
                <a:lumOff val="40000"/>
              </a:schemeClr>
            </a:solidFill>
          </p:grpSpPr>
          <p:sp>
            <p:nvSpPr>
              <p:cNvPr id="28" name="Oval 27"/>
              <p:cNvSpPr/>
              <p:nvPr userDrawn="1"/>
            </p:nvSpPr>
            <p:spPr>
              <a:xfrm>
                <a:off x="6770728" y="2064782"/>
                <a:ext cx="95103" cy="9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Rectangle: Rounded Corners 28"/>
              <p:cNvSpPr/>
              <p:nvPr userDrawn="1"/>
            </p:nvSpPr>
            <p:spPr>
              <a:xfrm flipV="1">
                <a:off x="6960746" y="2071989"/>
                <a:ext cx="644770" cy="8108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Oval 24"/>
            <p:cNvSpPr/>
            <p:nvPr userDrawn="1"/>
          </p:nvSpPr>
          <p:spPr>
            <a:xfrm>
              <a:off x="7213429" y="1743884"/>
              <a:ext cx="133203" cy="13320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Oval 25"/>
            <p:cNvSpPr/>
            <p:nvPr userDrawn="1"/>
          </p:nvSpPr>
          <p:spPr>
            <a:xfrm>
              <a:off x="6934360" y="8668559"/>
              <a:ext cx="691341" cy="69134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Rectangle: Rounded Corners 26"/>
            <p:cNvSpPr/>
            <p:nvPr userDrawn="1"/>
          </p:nvSpPr>
          <p:spPr>
            <a:xfrm>
              <a:off x="5616330" y="2528239"/>
              <a:ext cx="3327400" cy="5920122"/>
            </a:xfrm>
            <a:prstGeom prst="roundRect">
              <a:avLst>
                <a:gd name="adj" fmla="val 14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Picture Placeholder 6"/>
          <p:cNvSpPr>
            <a:spLocks noGrp="1"/>
          </p:cNvSpPr>
          <p:nvPr>
            <p:ph type="pic" sz="quarter" idx="13" hasCustomPrompt="1"/>
          </p:nvPr>
        </p:nvSpPr>
        <p:spPr>
          <a:xfrm>
            <a:off x="7533330" y="3249629"/>
            <a:ext cx="3221341" cy="589127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7" name="テキスト プレースホルダー 5"/>
          <p:cNvSpPr>
            <a:spLocks noGrp="1"/>
          </p:cNvSpPr>
          <p:nvPr>
            <p:ph type="body" sz="quarter" idx="19" hasCustomPrompt="1"/>
          </p:nvPr>
        </p:nvSpPr>
        <p:spPr>
          <a:xfrm>
            <a:off x="535536" y="345033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6" name="テキスト プレースホルダー 5"/>
          <p:cNvSpPr>
            <a:spLocks noGrp="1"/>
          </p:cNvSpPr>
          <p:nvPr>
            <p:ph type="body" sz="quarter" idx="18" hasCustomPrompt="1"/>
          </p:nvPr>
        </p:nvSpPr>
        <p:spPr>
          <a:xfrm>
            <a:off x="1104273" y="5196114"/>
            <a:ext cx="5161321" cy="685796"/>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8" name="テキスト プレースホルダー 5"/>
          <p:cNvSpPr>
            <a:spLocks noGrp="1"/>
          </p:cNvSpPr>
          <p:nvPr>
            <p:ph type="body" sz="quarter" idx="20" hasCustomPrompt="1"/>
          </p:nvPr>
        </p:nvSpPr>
        <p:spPr>
          <a:xfrm>
            <a:off x="1104273" y="5881911"/>
            <a:ext cx="5161321" cy="1738518"/>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21" hasCustomPrompt="1"/>
          </p:nvPr>
        </p:nvSpPr>
        <p:spPr>
          <a:xfrm>
            <a:off x="6451799" y="345033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0" name="テキスト プレースホルダー 5"/>
          <p:cNvSpPr>
            <a:spLocks noGrp="1"/>
          </p:cNvSpPr>
          <p:nvPr>
            <p:ph type="body" sz="quarter" idx="22" hasCustomPrompt="1"/>
          </p:nvPr>
        </p:nvSpPr>
        <p:spPr>
          <a:xfrm>
            <a:off x="7020536" y="5196114"/>
            <a:ext cx="5161321" cy="685796"/>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1" name="テキスト プレースホルダー 5"/>
          <p:cNvSpPr>
            <a:spLocks noGrp="1"/>
          </p:cNvSpPr>
          <p:nvPr>
            <p:ph type="body" sz="quarter" idx="23" hasCustomPrompt="1"/>
          </p:nvPr>
        </p:nvSpPr>
        <p:spPr>
          <a:xfrm>
            <a:off x="7020536" y="5881911"/>
            <a:ext cx="5161321" cy="1738518"/>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2" name="テキスト プレースホルダー 5"/>
          <p:cNvSpPr>
            <a:spLocks noGrp="1"/>
          </p:cNvSpPr>
          <p:nvPr>
            <p:ph type="body" sz="quarter" idx="24" hasCustomPrompt="1"/>
          </p:nvPr>
        </p:nvSpPr>
        <p:spPr>
          <a:xfrm>
            <a:off x="12081953" y="345033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3" name="テキスト プレースホルダー 5"/>
          <p:cNvSpPr>
            <a:spLocks noGrp="1"/>
          </p:cNvSpPr>
          <p:nvPr>
            <p:ph type="body" sz="quarter" idx="25" hasCustomPrompt="1"/>
          </p:nvPr>
        </p:nvSpPr>
        <p:spPr>
          <a:xfrm>
            <a:off x="12650690" y="5196114"/>
            <a:ext cx="5161321" cy="685796"/>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4" name="テキスト プレースホルダー 5"/>
          <p:cNvSpPr>
            <a:spLocks noGrp="1"/>
          </p:cNvSpPr>
          <p:nvPr>
            <p:ph type="body" sz="quarter" idx="26" hasCustomPrompt="1"/>
          </p:nvPr>
        </p:nvSpPr>
        <p:spPr>
          <a:xfrm>
            <a:off x="12650690" y="5881911"/>
            <a:ext cx="5161321" cy="1738518"/>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タイトル 1"/>
          <p:cNvSpPr>
            <a:spLocks noGrp="1"/>
          </p:cNvSpPr>
          <p:nvPr>
            <p:ph type="title" hasCustomPrompt="1"/>
          </p:nvPr>
        </p:nvSpPr>
        <p:spPr>
          <a:xfrm>
            <a:off x="775021" y="4336274"/>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7" name="テキスト プレースホルダー 5"/>
          <p:cNvSpPr>
            <a:spLocks noGrp="1"/>
          </p:cNvSpPr>
          <p:nvPr>
            <p:ph type="body" sz="quarter" idx="19" hasCustomPrompt="1"/>
          </p:nvPr>
        </p:nvSpPr>
        <p:spPr>
          <a:xfrm>
            <a:off x="1638622" y="489425"/>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6" name="テキスト プレースホルダー 5"/>
          <p:cNvSpPr>
            <a:spLocks noGrp="1"/>
          </p:cNvSpPr>
          <p:nvPr>
            <p:ph type="body" sz="quarter" idx="18" hasCustomPrompt="1"/>
          </p:nvPr>
        </p:nvSpPr>
        <p:spPr>
          <a:xfrm>
            <a:off x="2207359" y="2155372"/>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8" name="テキスト プレースホルダー 5"/>
          <p:cNvSpPr>
            <a:spLocks noGrp="1"/>
          </p:cNvSpPr>
          <p:nvPr>
            <p:ph type="body" sz="quarter" idx="20" hasCustomPrompt="1"/>
          </p:nvPr>
        </p:nvSpPr>
        <p:spPr>
          <a:xfrm>
            <a:off x="2207359" y="2920997"/>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21" hasCustomPrompt="1"/>
          </p:nvPr>
        </p:nvSpPr>
        <p:spPr>
          <a:xfrm>
            <a:off x="9127994" y="489425"/>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9" name="テキスト プレースホルダー 5"/>
          <p:cNvSpPr>
            <a:spLocks noGrp="1"/>
          </p:cNvSpPr>
          <p:nvPr>
            <p:ph type="body" sz="quarter" idx="22" hasCustomPrompt="1"/>
          </p:nvPr>
        </p:nvSpPr>
        <p:spPr>
          <a:xfrm>
            <a:off x="9696731" y="2155372"/>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0" name="テキスト プレースホルダー 5"/>
          <p:cNvSpPr>
            <a:spLocks noGrp="1"/>
          </p:cNvSpPr>
          <p:nvPr>
            <p:ph type="body" sz="quarter" idx="23" hasCustomPrompt="1"/>
          </p:nvPr>
        </p:nvSpPr>
        <p:spPr>
          <a:xfrm>
            <a:off x="9696731" y="2920997"/>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24" hasCustomPrompt="1"/>
          </p:nvPr>
        </p:nvSpPr>
        <p:spPr>
          <a:xfrm>
            <a:off x="1638622" y="569846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2" name="テキスト プレースホルダー 5"/>
          <p:cNvSpPr>
            <a:spLocks noGrp="1"/>
          </p:cNvSpPr>
          <p:nvPr>
            <p:ph type="body" sz="quarter" idx="25" hasCustomPrompt="1"/>
          </p:nvPr>
        </p:nvSpPr>
        <p:spPr>
          <a:xfrm>
            <a:off x="2207359" y="7364416"/>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3" name="テキスト プレースホルダー 5"/>
          <p:cNvSpPr>
            <a:spLocks noGrp="1"/>
          </p:cNvSpPr>
          <p:nvPr>
            <p:ph type="body" sz="quarter" idx="26" hasCustomPrompt="1"/>
          </p:nvPr>
        </p:nvSpPr>
        <p:spPr>
          <a:xfrm>
            <a:off x="2207359" y="8130041"/>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4" name="テキスト プレースホルダー 5"/>
          <p:cNvSpPr>
            <a:spLocks noGrp="1"/>
          </p:cNvSpPr>
          <p:nvPr>
            <p:ph type="body" sz="quarter" idx="27" hasCustomPrompt="1"/>
          </p:nvPr>
        </p:nvSpPr>
        <p:spPr>
          <a:xfrm>
            <a:off x="9127994" y="569846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5" name="テキスト プレースホルダー 5"/>
          <p:cNvSpPr>
            <a:spLocks noGrp="1"/>
          </p:cNvSpPr>
          <p:nvPr>
            <p:ph type="body" sz="quarter" idx="28" hasCustomPrompt="1"/>
          </p:nvPr>
        </p:nvSpPr>
        <p:spPr>
          <a:xfrm>
            <a:off x="9696731" y="7364416"/>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6" name="テキスト プレースホルダー 5"/>
          <p:cNvSpPr>
            <a:spLocks noGrp="1"/>
          </p:cNvSpPr>
          <p:nvPr>
            <p:ph type="body" sz="quarter" idx="29" hasCustomPrompt="1"/>
          </p:nvPr>
        </p:nvSpPr>
        <p:spPr>
          <a:xfrm>
            <a:off x="9696731" y="8130041"/>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cxnSp>
        <p:nvCxnSpPr>
          <p:cNvPr id="17" name="Straight Connector 16"/>
          <p:cNvCxnSpPr/>
          <p:nvPr userDrawn="1"/>
        </p:nvCxnSpPr>
        <p:spPr>
          <a:xfrm>
            <a:off x="9144000" y="0"/>
            <a:ext cx="0" cy="1028541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タイトル 1"/>
          <p:cNvSpPr>
            <a:spLocks noGrp="1"/>
          </p:cNvSpPr>
          <p:nvPr>
            <p:ph type="title" hasCustomPrompt="1"/>
          </p:nvPr>
        </p:nvSpPr>
        <p:spPr>
          <a:xfrm>
            <a:off x="775021" y="4336274"/>
            <a:ext cx="16737958" cy="1612865"/>
          </a:xfrm>
          <a:solidFill>
            <a:schemeClr val="tx1"/>
          </a:solidFill>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7" name="テキスト プレースホルダー 5"/>
          <p:cNvSpPr>
            <a:spLocks noGrp="1"/>
          </p:cNvSpPr>
          <p:nvPr>
            <p:ph type="body" sz="quarter" idx="19" hasCustomPrompt="1"/>
          </p:nvPr>
        </p:nvSpPr>
        <p:spPr>
          <a:xfrm>
            <a:off x="5264510" y="489425"/>
            <a:ext cx="3049494" cy="2645659"/>
          </a:xfrm>
        </p:spPr>
        <p:txBody>
          <a:bodyPr numCol="1" spcCol="360000" anchor="ctr">
            <a:noAutofit/>
          </a:bodyPr>
          <a:lstStyle>
            <a:lvl1pPr marL="0" indent="0" algn="r">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A</a:t>
            </a:r>
            <a:endParaRPr kumimoji="1" lang="ja-JP" altLang="en-US" dirty="0"/>
          </a:p>
        </p:txBody>
      </p:sp>
      <p:sp>
        <p:nvSpPr>
          <p:cNvPr id="6" name="テキスト プレースホルダー 5"/>
          <p:cNvSpPr>
            <a:spLocks noGrp="1"/>
          </p:cNvSpPr>
          <p:nvPr>
            <p:ph type="body" sz="quarter" idx="18" hasCustomPrompt="1"/>
          </p:nvPr>
        </p:nvSpPr>
        <p:spPr>
          <a:xfrm>
            <a:off x="1215026" y="2155372"/>
            <a:ext cx="6530241" cy="765624"/>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8" name="テキスト プレースホルダー 5"/>
          <p:cNvSpPr>
            <a:spLocks noGrp="1"/>
          </p:cNvSpPr>
          <p:nvPr>
            <p:ph type="body" sz="quarter" idx="20" hasCustomPrompt="1"/>
          </p:nvPr>
        </p:nvSpPr>
        <p:spPr>
          <a:xfrm>
            <a:off x="1215026" y="2920997"/>
            <a:ext cx="6530241" cy="141527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21" hasCustomPrompt="1"/>
          </p:nvPr>
        </p:nvSpPr>
        <p:spPr>
          <a:xfrm>
            <a:off x="9973997" y="489425"/>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A</a:t>
            </a:r>
            <a:endParaRPr kumimoji="1" lang="ja-JP" altLang="en-US" dirty="0"/>
          </a:p>
        </p:txBody>
      </p:sp>
      <p:sp>
        <p:nvSpPr>
          <p:cNvPr id="19" name="テキスト プレースホルダー 5"/>
          <p:cNvSpPr>
            <a:spLocks noGrp="1"/>
          </p:cNvSpPr>
          <p:nvPr>
            <p:ph type="body" sz="quarter" idx="22" hasCustomPrompt="1"/>
          </p:nvPr>
        </p:nvSpPr>
        <p:spPr>
          <a:xfrm>
            <a:off x="10542734" y="2155372"/>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0" name="テキスト プレースホルダー 5"/>
          <p:cNvSpPr>
            <a:spLocks noGrp="1"/>
          </p:cNvSpPr>
          <p:nvPr>
            <p:ph type="body" sz="quarter" idx="23" hasCustomPrompt="1"/>
          </p:nvPr>
        </p:nvSpPr>
        <p:spPr>
          <a:xfrm>
            <a:off x="10542734" y="2920997"/>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24" hasCustomPrompt="1"/>
          </p:nvPr>
        </p:nvSpPr>
        <p:spPr>
          <a:xfrm>
            <a:off x="5264510" y="5698469"/>
            <a:ext cx="3049494" cy="2645659"/>
          </a:xfrm>
        </p:spPr>
        <p:txBody>
          <a:bodyPr numCol="1" spcCol="360000" anchor="ctr">
            <a:noAutofit/>
          </a:bodyPr>
          <a:lstStyle>
            <a:lvl1pPr marL="0" indent="0" algn="r">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A</a:t>
            </a:r>
            <a:endParaRPr kumimoji="1" lang="ja-JP" altLang="en-US" dirty="0"/>
          </a:p>
        </p:txBody>
      </p:sp>
      <p:sp>
        <p:nvSpPr>
          <p:cNvPr id="22" name="テキスト プレースホルダー 5"/>
          <p:cNvSpPr>
            <a:spLocks noGrp="1"/>
          </p:cNvSpPr>
          <p:nvPr>
            <p:ph type="body" sz="quarter" idx="25" hasCustomPrompt="1"/>
          </p:nvPr>
        </p:nvSpPr>
        <p:spPr>
          <a:xfrm>
            <a:off x="1215026" y="7364416"/>
            <a:ext cx="6530241" cy="765624"/>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3" name="テキスト プレースホルダー 5"/>
          <p:cNvSpPr>
            <a:spLocks noGrp="1"/>
          </p:cNvSpPr>
          <p:nvPr>
            <p:ph type="body" sz="quarter" idx="26" hasCustomPrompt="1"/>
          </p:nvPr>
        </p:nvSpPr>
        <p:spPr>
          <a:xfrm>
            <a:off x="1215026" y="8130041"/>
            <a:ext cx="6530241" cy="141527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4" name="テキスト プレースホルダー 5"/>
          <p:cNvSpPr>
            <a:spLocks noGrp="1"/>
          </p:cNvSpPr>
          <p:nvPr>
            <p:ph type="body" sz="quarter" idx="27" hasCustomPrompt="1"/>
          </p:nvPr>
        </p:nvSpPr>
        <p:spPr>
          <a:xfrm>
            <a:off x="9973997" y="569846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A</a:t>
            </a:r>
            <a:endParaRPr kumimoji="1" lang="ja-JP" altLang="en-US" dirty="0"/>
          </a:p>
        </p:txBody>
      </p:sp>
      <p:sp>
        <p:nvSpPr>
          <p:cNvPr id="25" name="テキスト プレースホルダー 5"/>
          <p:cNvSpPr>
            <a:spLocks noGrp="1"/>
          </p:cNvSpPr>
          <p:nvPr>
            <p:ph type="body" sz="quarter" idx="28" hasCustomPrompt="1"/>
          </p:nvPr>
        </p:nvSpPr>
        <p:spPr>
          <a:xfrm>
            <a:off x="10542734" y="7364416"/>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6" name="テキスト プレースホルダー 5"/>
          <p:cNvSpPr>
            <a:spLocks noGrp="1"/>
          </p:cNvSpPr>
          <p:nvPr>
            <p:ph type="body" sz="quarter" idx="29" hasCustomPrompt="1"/>
          </p:nvPr>
        </p:nvSpPr>
        <p:spPr>
          <a:xfrm>
            <a:off x="10542734" y="8130041"/>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low start">
    <p:spTree>
      <p:nvGrpSpPr>
        <p:cNvPr id="1" name=""/>
        <p:cNvGrpSpPr/>
        <p:nvPr/>
      </p:nvGrpSpPr>
      <p:grpSpPr>
        <a:xfrm>
          <a:off x="0" y="0"/>
          <a:ext cx="0" cy="0"/>
          <a:chOff x="0" y="0"/>
          <a:chExt cx="0" cy="0"/>
        </a:xfrm>
      </p:grpSpPr>
      <p:sp>
        <p:nvSpPr>
          <p:cNvPr id="23" name="Picture Placeholder 6"/>
          <p:cNvSpPr>
            <a:spLocks noGrp="1"/>
          </p:cNvSpPr>
          <p:nvPr>
            <p:ph type="pic" sz="quarter" idx="13" hasCustomPrompt="1"/>
          </p:nvPr>
        </p:nvSpPr>
        <p:spPr>
          <a:xfrm>
            <a:off x="435428" y="449943"/>
            <a:ext cx="8708571" cy="4691970"/>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11" name="タイトル 1"/>
          <p:cNvSpPr>
            <a:spLocks noGrp="1"/>
          </p:cNvSpPr>
          <p:nvPr>
            <p:ph type="title" hasCustomPrompt="1"/>
          </p:nvPr>
        </p:nvSpPr>
        <p:spPr>
          <a:xfrm>
            <a:off x="101598" y="5392515"/>
            <a:ext cx="9144000" cy="3969198"/>
          </a:xfrm>
        </p:spPr>
        <p:txBody>
          <a:bodyPr anchor="t">
            <a:normAutofit/>
          </a:bodyPr>
          <a:lstStyle>
            <a:lvl1pPr algn="r">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12" name="Right Triangle 11"/>
          <p:cNvSpPr/>
          <p:nvPr userDrawn="1"/>
        </p:nvSpPr>
        <p:spPr>
          <a:xfrm rot="13500000">
            <a:off x="9007243" y="4846008"/>
            <a:ext cx="593402" cy="5934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Rectangle 13"/>
          <p:cNvSpPr/>
          <p:nvPr userDrawn="1"/>
        </p:nvSpPr>
        <p:spPr>
          <a:xfrm>
            <a:off x="12957757" y="495903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Straight Connector 14"/>
          <p:cNvCxnSpPr>
            <a:stCxn id="12" idx="2"/>
            <a:endCxn id="14" idx="1"/>
          </p:cNvCxnSpPr>
          <p:nvPr userDrawn="1"/>
        </p:nvCxnSpPr>
        <p:spPr>
          <a:xfrm flipV="1">
            <a:off x="9723543" y="5141913"/>
            <a:ext cx="3234214" cy="7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p:cNvCxnSpPr>
          <p:nvPr userDrawn="1"/>
        </p:nvCxnSpPr>
        <p:spPr>
          <a:xfrm>
            <a:off x="13323517" y="5141913"/>
            <a:ext cx="49644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テキスト プレースホルダー 5"/>
          <p:cNvSpPr>
            <a:spLocks noGrp="1"/>
          </p:cNvSpPr>
          <p:nvPr>
            <p:ph type="body" sz="quarter" idx="19" hasCustomPrompt="1"/>
          </p:nvPr>
        </p:nvSpPr>
        <p:spPr>
          <a:xfrm>
            <a:off x="11663850" y="2404814"/>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4" name="テキスト プレースホルダー 5"/>
          <p:cNvSpPr>
            <a:spLocks noGrp="1"/>
          </p:cNvSpPr>
          <p:nvPr>
            <p:ph type="body" sz="quarter" idx="18" hasCustomPrompt="1"/>
          </p:nvPr>
        </p:nvSpPr>
        <p:spPr>
          <a:xfrm>
            <a:off x="12243393" y="4010530"/>
            <a:ext cx="5016447"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9" name="テキスト プレースホルダー 5"/>
          <p:cNvSpPr>
            <a:spLocks noGrp="1"/>
          </p:cNvSpPr>
          <p:nvPr>
            <p:ph type="body" sz="quarter" idx="26" hasCustomPrompt="1"/>
          </p:nvPr>
        </p:nvSpPr>
        <p:spPr>
          <a:xfrm>
            <a:off x="12857977" y="5515487"/>
            <a:ext cx="4302083" cy="356988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423938" y="2641600"/>
            <a:ext cx="15440125" cy="2354116"/>
          </a:xfrm>
        </p:spPr>
        <p:txBody>
          <a:bodyPr anchor="b">
            <a:normAutofit/>
          </a:bodyPr>
          <a:lstStyle>
            <a:lvl1pPr algn="ctr">
              <a:lnSpc>
                <a:spcPct val="80000"/>
              </a:lnSpc>
              <a:defRPr sz="9600" baseline="0">
                <a:latin typeface="Roboto Bold" pitchFamily="2" charset="0"/>
              </a:defRPr>
            </a:lvl1pPr>
          </a:lstStyle>
          <a:p>
            <a:r>
              <a:rPr kumimoji="1" lang="en-US" altLang="ja-JP" dirty="0"/>
              <a:t>Heading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6" name="テキスト プレースホルダー 5"/>
          <p:cNvSpPr>
            <a:spLocks noGrp="1"/>
          </p:cNvSpPr>
          <p:nvPr>
            <p:ph type="body" sz="quarter" idx="12" hasCustomPrompt="1"/>
          </p:nvPr>
        </p:nvSpPr>
        <p:spPr>
          <a:xfrm>
            <a:off x="1423938" y="5297715"/>
            <a:ext cx="15440125" cy="3401786"/>
          </a:xfrm>
        </p:spPr>
        <p:txBody>
          <a:bodyPr numCol="1" spcCol="360000" anchor="t">
            <a:normAutofit/>
          </a:bodyPr>
          <a:lstStyle>
            <a:lvl1pPr marL="0" indent="0" algn="ctr">
              <a:spcBef>
                <a:spcPts val="120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low middle part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cxnSp>
        <p:nvCxnSpPr>
          <p:cNvPr id="5" name="Straight Connector 4"/>
          <p:cNvCxnSpPr>
            <a:endCxn id="6" idx="1"/>
          </p:cNvCxnSpPr>
          <p:nvPr userDrawn="1"/>
        </p:nvCxnSpPr>
        <p:spPr>
          <a:xfrm flipV="1">
            <a:off x="0" y="5141913"/>
            <a:ext cx="4374975" cy="79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4374975" y="495903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8"/>
          <p:cNvSpPr/>
          <p:nvPr userDrawn="1"/>
        </p:nvSpPr>
        <p:spPr>
          <a:xfrm>
            <a:off x="8961120" y="495903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Straight Connector 9"/>
          <p:cNvCxnSpPr>
            <a:stCxn id="6" idx="3"/>
            <a:endCxn id="9" idx="1"/>
          </p:cNvCxnSpPr>
          <p:nvPr userDrawn="1"/>
        </p:nvCxnSpPr>
        <p:spPr>
          <a:xfrm>
            <a:off x="4740735" y="5141913"/>
            <a:ext cx="422038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2"/>
          </p:cNvCxnSpPr>
          <p:nvPr userDrawn="1"/>
        </p:nvCxnSpPr>
        <p:spPr>
          <a:xfrm flipV="1">
            <a:off x="9144000" y="5324793"/>
            <a:ext cx="0" cy="49606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テキスト プレースホルダー 5"/>
          <p:cNvSpPr>
            <a:spLocks noGrp="1"/>
          </p:cNvSpPr>
          <p:nvPr>
            <p:ph type="body" sz="quarter" idx="19" hasCustomPrompt="1"/>
          </p:nvPr>
        </p:nvSpPr>
        <p:spPr>
          <a:xfrm>
            <a:off x="3100068" y="2404814"/>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9" name="テキスト プレースホルダー 5"/>
          <p:cNvSpPr>
            <a:spLocks noGrp="1"/>
          </p:cNvSpPr>
          <p:nvPr>
            <p:ph type="body" sz="quarter" idx="18" hasCustomPrompt="1"/>
          </p:nvPr>
        </p:nvSpPr>
        <p:spPr>
          <a:xfrm>
            <a:off x="3679611" y="4010530"/>
            <a:ext cx="5016447"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0" name="テキスト プレースホルダー 5"/>
          <p:cNvSpPr>
            <a:spLocks noGrp="1"/>
          </p:cNvSpPr>
          <p:nvPr>
            <p:ph type="body" sz="quarter" idx="26" hasCustomPrompt="1"/>
          </p:nvPr>
        </p:nvSpPr>
        <p:spPr>
          <a:xfrm>
            <a:off x="4393975" y="5515487"/>
            <a:ext cx="4302083" cy="356988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2" name="Picture Placeholder 6"/>
          <p:cNvSpPr>
            <a:spLocks noGrp="1"/>
          </p:cNvSpPr>
          <p:nvPr>
            <p:ph type="pic" sz="quarter" idx="13" hasCustomPrompt="1"/>
          </p:nvPr>
        </p:nvSpPr>
        <p:spPr>
          <a:xfrm>
            <a:off x="9548934" y="1175656"/>
            <a:ext cx="8710776" cy="5218745"/>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23" name="テキスト プレースホルダー 5"/>
          <p:cNvSpPr>
            <a:spLocks noGrp="1"/>
          </p:cNvSpPr>
          <p:nvPr>
            <p:ph type="body" sz="quarter" idx="27" hasCustomPrompt="1"/>
          </p:nvPr>
        </p:nvSpPr>
        <p:spPr>
          <a:xfrm>
            <a:off x="9548934" y="3748743"/>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4" name="テキスト プレースホルダー 5"/>
          <p:cNvSpPr>
            <a:spLocks noGrp="1"/>
          </p:cNvSpPr>
          <p:nvPr>
            <p:ph type="body" sz="quarter" idx="28" hasCustomPrompt="1"/>
          </p:nvPr>
        </p:nvSpPr>
        <p:spPr>
          <a:xfrm>
            <a:off x="10179756" y="5238743"/>
            <a:ext cx="6893219" cy="953894"/>
          </a:xfrm>
        </p:spPr>
        <p:txBody>
          <a:bodyPr numCol="1" spcCol="360000" anchor="b">
            <a:noAutofit/>
          </a:bodyPr>
          <a:lstStyle>
            <a:lvl1pPr marL="0" indent="0" algn="l">
              <a:lnSpc>
                <a:spcPct val="100000"/>
              </a:lnSpc>
              <a:spcBef>
                <a:spcPts val="0"/>
              </a:spcBef>
              <a:buClr>
                <a:schemeClr val="accent1"/>
              </a:buClr>
              <a:buFontTx/>
              <a:buNone/>
              <a:defRPr sz="4800" baseline="0">
                <a:solidFill>
                  <a:schemeClr val="bg2"/>
                </a:solidFill>
                <a:latin typeface="+mj-lt"/>
              </a:defRPr>
            </a:lvl1pPr>
          </a:lstStyle>
          <a:p>
            <a:pPr lvl="0"/>
            <a:r>
              <a:rPr kumimoji="1" lang="en-US" altLang="ja-JP" dirty="0"/>
              <a:t>Caption</a:t>
            </a:r>
            <a:endParaRPr kumimoji="1" lang="ja-JP" altLang="en-US" dirty="0"/>
          </a:p>
        </p:txBody>
      </p:sp>
      <p:sp>
        <p:nvSpPr>
          <p:cNvPr id="25" name="テキスト プレースホルダー 5"/>
          <p:cNvSpPr>
            <a:spLocks noGrp="1"/>
          </p:cNvSpPr>
          <p:nvPr>
            <p:ph type="body" sz="quarter" idx="29" hasCustomPrompt="1"/>
          </p:nvPr>
        </p:nvSpPr>
        <p:spPr>
          <a:xfrm>
            <a:off x="9548934" y="6533030"/>
            <a:ext cx="8263077" cy="2899220"/>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low middle part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cxnSp>
        <p:nvCxnSpPr>
          <p:cNvPr id="5" name="Straight Connector 4"/>
          <p:cNvCxnSpPr/>
          <p:nvPr userDrawn="1"/>
        </p:nvCxnSpPr>
        <p:spPr>
          <a:xfrm flipV="1">
            <a:off x="9144000" y="1"/>
            <a:ext cx="0" cy="181473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8961120" y="1814732"/>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5"/>
          <p:cNvSpPr>
            <a:spLocks noGrp="1"/>
          </p:cNvSpPr>
          <p:nvPr>
            <p:ph type="body" sz="quarter" idx="19" hasCustomPrompt="1"/>
          </p:nvPr>
        </p:nvSpPr>
        <p:spPr>
          <a:xfrm>
            <a:off x="5820186" y="491902"/>
            <a:ext cx="3049494" cy="2645659"/>
          </a:xfrm>
        </p:spPr>
        <p:txBody>
          <a:bodyPr numCol="1" spcCol="360000" anchor="ctr">
            <a:noAutofit/>
          </a:bodyPr>
          <a:lstStyle>
            <a:lvl1pPr marL="0" indent="0" algn="r">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1" name="テキスト プレースホルダー 5"/>
          <p:cNvSpPr>
            <a:spLocks noGrp="1"/>
          </p:cNvSpPr>
          <p:nvPr>
            <p:ph type="body" sz="quarter" idx="18" hasCustomPrompt="1"/>
          </p:nvPr>
        </p:nvSpPr>
        <p:spPr>
          <a:xfrm>
            <a:off x="3730462" y="2097618"/>
            <a:ext cx="5016447" cy="765624"/>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2" name="Picture Placeholder 6"/>
          <p:cNvSpPr>
            <a:spLocks noGrp="1"/>
          </p:cNvSpPr>
          <p:nvPr>
            <p:ph type="pic" sz="quarter" idx="13" hasCustomPrompt="1"/>
          </p:nvPr>
        </p:nvSpPr>
        <p:spPr>
          <a:xfrm>
            <a:off x="5345723" y="2948115"/>
            <a:ext cx="3401186" cy="4099800"/>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3" name="Picture Placeholder 6"/>
          <p:cNvSpPr>
            <a:spLocks noGrp="1"/>
          </p:cNvSpPr>
          <p:nvPr>
            <p:ph type="pic" sz="quarter" idx="20" hasCustomPrompt="1"/>
          </p:nvPr>
        </p:nvSpPr>
        <p:spPr>
          <a:xfrm>
            <a:off x="87086" y="2948115"/>
            <a:ext cx="5155554" cy="1933374"/>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4" name="テキスト プレースホルダー 5"/>
          <p:cNvSpPr>
            <a:spLocks noGrp="1"/>
          </p:cNvSpPr>
          <p:nvPr>
            <p:ph type="body" sz="quarter" idx="29" hasCustomPrompt="1"/>
          </p:nvPr>
        </p:nvSpPr>
        <p:spPr>
          <a:xfrm>
            <a:off x="836386" y="4998015"/>
            <a:ext cx="4406254" cy="4349185"/>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5" name="Rectangle 14"/>
          <p:cNvSpPr/>
          <p:nvPr userDrawn="1"/>
        </p:nvSpPr>
        <p:spPr>
          <a:xfrm>
            <a:off x="8961120" y="4998015"/>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Straight Connector 15"/>
          <p:cNvCxnSpPr>
            <a:stCxn id="15" idx="0"/>
            <a:endCxn id="8" idx="2"/>
          </p:cNvCxnSpPr>
          <p:nvPr userDrawn="1"/>
        </p:nvCxnSpPr>
        <p:spPr>
          <a:xfrm flipV="1">
            <a:off x="9144000" y="2180492"/>
            <a:ext cx="0" cy="281752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30" hasCustomPrompt="1"/>
          </p:nvPr>
        </p:nvSpPr>
        <p:spPr>
          <a:xfrm>
            <a:off x="9412888" y="3908288"/>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4" name="テキスト プレースホルダー 5"/>
          <p:cNvSpPr>
            <a:spLocks noGrp="1"/>
          </p:cNvSpPr>
          <p:nvPr>
            <p:ph type="body" sz="quarter" idx="31" hasCustomPrompt="1"/>
          </p:nvPr>
        </p:nvSpPr>
        <p:spPr>
          <a:xfrm>
            <a:off x="9541090" y="5514004"/>
            <a:ext cx="5016447"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cxnSp>
        <p:nvCxnSpPr>
          <p:cNvPr id="25" name="Straight Connector 24"/>
          <p:cNvCxnSpPr>
            <a:endCxn id="15" idx="2"/>
          </p:cNvCxnSpPr>
          <p:nvPr userDrawn="1"/>
        </p:nvCxnSpPr>
        <p:spPr>
          <a:xfrm flipV="1">
            <a:off x="9143999" y="5363775"/>
            <a:ext cx="1" cy="49216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5"/>
          <p:cNvSpPr>
            <a:spLocks noGrp="1"/>
          </p:cNvSpPr>
          <p:nvPr>
            <p:ph type="body" sz="quarter" idx="32" hasCustomPrompt="1"/>
          </p:nvPr>
        </p:nvSpPr>
        <p:spPr>
          <a:xfrm>
            <a:off x="13599886" y="6352198"/>
            <a:ext cx="4197611" cy="2784724"/>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9" name="Picture Placeholder 6"/>
          <p:cNvSpPr>
            <a:spLocks noGrp="1"/>
          </p:cNvSpPr>
          <p:nvPr>
            <p:ph type="pic" sz="quarter" idx="33" hasCustomPrompt="1"/>
          </p:nvPr>
        </p:nvSpPr>
        <p:spPr>
          <a:xfrm>
            <a:off x="9541090" y="6358081"/>
            <a:ext cx="3957196" cy="2778841"/>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low middle part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30" hasCustomPrompt="1"/>
          </p:nvPr>
        </p:nvSpPr>
        <p:spPr>
          <a:xfrm>
            <a:off x="1148016" y="187331"/>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20" hasCustomPrompt="1"/>
          </p:nvPr>
        </p:nvSpPr>
        <p:spPr>
          <a:xfrm>
            <a:off x="2300514" y="1814732"/>
            <a:ext cx="13686971" cy="521062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6" name="テキスト プレースホルダー 5"/>
          <p:cNvSpPr>
            <a:spLocks noGrp="1"/>
          </p:cNvSpPr>
          <p:nvPr>
            <p:ph type="body" sz="quarter" idx="28" hasCustomPrompt="1"/>
          </p:nvPr>
        </p:nvSpPr>
        <p:spPr>
          <a:xfrm>
            <a:off x="4661707" y="6548414"/>
            <a:ext cx="8964587" cy="953894"/>
          </a:xfrm>
          <a:solidFill>
            <a:schemeClr val="tx1"/>
          </a:solidFill>
        </p:spPr>
        <p:txBody>
          <a:bodyPr numCol="1" spcCol="360000" anchor="ctr">
            <a:noAutofit/>
          </a:bodyPr>
          <a:lstStyle>
            <a:lvl1pPr marL="0" indent="0" algn="ctr">
              <a:lnSpc>
                <a:spcPct val="100000"/>
              </a:lnSpc>
              <a:spcBef>
                <a:spcPts val="0"/>
              </a:spcBef>
              <a:buClr>
                <a:schemeClr val="accent1"/>
              </a:buClr>
              <a:buFontTx/>
              <a:buNone/>
              <a:defRPr sz="4800" baseline="0">
                <a:solidFill>
                  <a:schemeClr val="bg2"/>
                </a:solidFill>
                <a:latin typeface="+mj-lt"/>
              </a:defRPr>
            </a:lvl1pPr>
          </a:lstStyle>
          <a:p>
            <a:pPr lvl="0"/>
            <a:r>
              <a:rPr kumimoji="1" lang="en-US" altLang="ja-JP" dirty="0"/>
              <a:t>Caption</a:t>
            </a:r>
            <a:endParaRPr kumimoji="1" lang="ja-JP" altLang="en-US" dirty="0"/>
          </a:p>
        </p:txBody>
      </p:sp>
      <p:cxnSp>
        <p:nvCxnSpPr>
          <p:cNvPr id="7" name="Straight Connector 6"/>
          <p:cNvCxnSpPr>
            <a:stCxn id="5" idx="0"/>
          </p:cNvCxnSpPr>
          <p:nvPr userDrawn="1"/>
        </p:nvCxnSpPr>
        <p:spPr>
          <a:xfrm flipV="1">
            <a:off x="9144000" y="2"/>
            <a:ext cx="0" cy="181473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32" hasCustomPrompt="1"/>
          </p:nvPr>
        </p:nvSpPr>
        <p:spPr>
          <a:xfrm>
            <a:off x="9477830" y="7634514"/>
            <a:ext cx="7479038" cy="1502408"/>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2" name="Rectangle 11"/>
          <p:cNvSpPr/>
          <p:nvPr userDrawn="1"/>
        </p:nvSpPr>
        <p:spPr>
          <a:xfrm>
            <a:off x="8961120" y="7634514"/>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Straight Connector 12"/>
          <p:cNvCxnSpPr>
            <a:endCxn id="12" idx="2"/>
          </p:cNvCxnSpPr>
          <p:nvPr userDrawn="1"/>
        </p:nvCxnSpPr>
        <p:spPr>
          <a:xfrm flipV="1">
            <a:off x="9144000" y="8000274"/>
            <a:ext cx="0" cy="2285139"/>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low middle part 4">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cxnSp>
        <p:nvCxnSpPr>
          <p:cNvPr id="5" name="Straight Connector 4"/>
          <p:cNvCxnSpPr>
            <a:stCxn id="15" idx="0"/>
          </p:cNvCxnSpPr>
          <p:nvPr userDrawn="1"/>
        </p:nvCxnSpPr>
        <p:spPr>
          <a:xfrm flipH="1" flipV="1">
            <a:off x="9144000" y="2"/>
            <a:ext cx="1" cy="493791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15" idx="3"/>
          </p:cNvCxnSpPr>
          <p:nvPr userDrawn="1"/>
        </p:nvCxnSpPr>
        <p:spPr>
          <a:xfrm flipH="1">
            <a:off x="9348788" y="5142707"/>
            <a:ext cx="893921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Diamond 14"/>
          <p:cNvSpPr/>
          <p:nvPr userDrawn="1"/>
        </p:nvSpPr>
        <p:spPr>
          <a:xfrm>
            <a:off x="8939213" y="4937919"/>
            <a:ext cx="409575" cy="40957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Straight Connector 20"/>
          <p:cNvCxnSpPr>
            <a:endCxn id="15" idx="1"/>
          </p:cNvCxnSpPr>
          <p:nvPr userDrawn="1"/>
        </p:nvCxnSpPr>
        <p:spPr>
          <a:xfrm>
            <a:off x="0" y="5142706"/>
            <a:ext cx="8939213" cy="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7" name="テキスト プレースホルダー 5"/>
          <p:cNvSpPr>
            <a:spLocks noGrp="1"/>
          </p:cNvSpPr>
          <p:nvPr>
            <p:ph type="body" sz="quarter" idx="32" hasCustomPrompt="1"/>
          </p:nvPr>
        </p:nvSpPr>
        <p:spPr>
          <a:xfrm>
            <a:off x="4702629" y="4226328"/>
            <a:ext cx="4236584" cy="990033"/>
          </a:xfrm>
        </p:spPr>
        <p:txBody>
          <a:bodyPr numCol="1" spcCol="360000" anchor="ctr">
            <a:normAutofit/>
          </a:bodyPr>
          <a:lstStyle>
            <a:lvl1pPr marL="0" indent="0" algn="r">
              <a:lnSpc>
                <a:spcPct val="130000"/>
              </a:lnSpc>
              <a:spcBef>
                <a:spcPts val="0"/>
              </a:spcBef>
              <a:buClr>
                <a:schemeClr val="accent1"/>
              </a:buClr>
              <a:buFontTx/>
              <a:buNone/>
              <a:defRPr sz="4400" i="1">
                <a:solidFill>
                  <a:schemeClr val="tx1">
                    <a:lumMod val="75000"/>
                    <a:lumOff val="25000"/>
                  </a:schemeClr>
                </a:solidFill>
              </a:defRPr>
            </a:lvl1pPr>
          </a:lstStyle>
          <a:p>
            <a:pPr lvl="0"/>
            <a:r>
              <a:rPr kumimoji="1" lang="en-US" altLang="ja-JP" dirty="0"/>
              <a:t>Text Goes Here</a:t>
            </a:r>
            <a:endParaRPr kumimoji="1" lang="ja-JP" altLang="en-US" dirty="0"/>
          </a:p>
        </p:txBody>
      </p:sp>
      <p:sp>
        <p:nvSpPr>
          <p:cNvPr id="28" name="テキスト プレースホルダー 5"/>
          <p:cNvSpPr>
            <a:spLocks noGrp="1"/>
          </p:cNvSpPr>
          <p:nvPr>
            <p:ph type="body" sz="quarter" idx="33" hasCustomPrompt="1"/>
          </p:nvPr>
        </p:nvSpPr>
        <p:spPr>
          <a:xfrm>
            <a:off x="9405258" y="4226327"/>
            <a:ext cx="4236584" cy="990033"/>
          </a:xfrm>
        </p:spPr>
        <p:txBody>
          <a:bodyPr numCol="1" spcCol="360000" anchor="ctr">
            <a:normAutofit/>
          </a:bodyPr>
          <a:lstStyle>
            <a:lvl1pPr marL="0" indent="0" algn="l">
              <a:lnSpc>
                <a:spcPct val="130000"/>
              </a:lnSpc>
              <a:spcBef>
                <a:spcPts val="0"/>
              </a:spcBef>
              <a:buClr>
                <a:schemeClr val="accent1"/>
              </a:buClr>
              <a:buFontTx/>
              <a:buNone/>
              <a:defRPr sz="4400" i="1">
                <a:solidFill>
                  <a:schemeClr val="accent1"/>
                </a:solidFill>
              </a:defRPr>
            </a:lvl1pPr>
          </a:lstStyle>
          <a:p>
            <a:pPr lvl="0"/>
            <a:r>
              <a:rPr kumimoji="1" lang="en-US" altLang="ja-JP" dirty="0"/>
              <a:t>Text Goes Here</a:t>
            </a:r>
            <a:endParaRPr kumimoji="1" lang="ja-JP" altLang="en-US" dirty="0"/>
          </a:p>
        </p:txBody>
      </p:sp>
      <p:sp>
        <p:nvSpPr>
          <p:cNvPr id="30" name="テキスト プレースホルダー 5"/>
          <p:cNvSpPr>
            <a:spLocks noGrp="1"/>
          </p:cNvSpPr>
          <p:nvPr>
            <p:ph type="body" sz="quarter" idx="18" hasCustomPrompt="1"/>
          </p:nvPr>
        </p:nvSpPr>
        <p:spPr>
          <a:xfrm>
            <a:off x="5770115" y="5559422"/>
            <a:ext cx="6747769" cy="586351"/>
          </a:xfrm>
        </p:spPr>
        <p:txBody>
          <a:bodyPr numCol="1" spcCol="360000" anchor="b">
            <a:no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Text Goes Here</a:t>
            </a:r>
            <a:endParaRPr kumimoji="1" lang="ja-JP" altLang="en-US" dirty="0"/>
          </a:p>
        </p:txBody>
      </p:sp>
      <p:sp>
        <p:nvSpPr>
          <p:cNvPr id="31" name="テキスト プレースホルダー 5"/>
          <p:cNvSpPr>
            <a:spLocks noGrp="1"/>
          </p:cNvSpPr>
          <p:nvPr>
            <p:ph type="body" sz="quarter" idx="26" hasCustomPrompt="1"/>
          </p:nvPr>
        </p:nvSpPr>
        <p:spPr>
          <a:xfrm>
            <a:off x="5770115" y="6248120"/>
            <a:ext cx="6747769" cy="2808793"/>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2" name="テキスト プレースホルダー 5"/>
          <p:cNvSpPr>
            <a:spLocks noGrp="1"/>
          </p:cNvSpPr>
          <p:nvPr>
            <p:ph type="body" sz="quarter" idx="34" hasCustomPrompt="1"/>
          </p:nvPr>
        </p:nvSpPr>
        <p:spPr>
          <a:xfrm>
            <a:off x="494173" y="5171734"/>
            <a:ext cx="4513256" cy="559820"/>
          </a:xfrm>
        </p:spPr>
        <p:txBody>
          <a:bodyPr numCol="1" spcCol="360000" anchor="t">
            <a:normAutofit/>
          </a:bodyPr>
          <a:lstStyle>
            <a:lvl1pPr marL="0" indent="0" algn="l">
              <a:lnSpc>
                <a:spcPct val="130000"/>
              </a:lnSpc>
              <a:spcBef>
                <a:spcPts val="0"/>
              </a:spcBef>
              <a:buClr>
                <a:schemeClr val="accent1"/>
              </a:buClr>
              <a:buFontTx/>
              <a:buNone/>
              <a:defRPr sz="1800" i="1">
                <a:solidFill>
                  <a:schemeClr val="bg2">
                    <a:lumMod val="90000"/>
                  </a:schemeClr>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low en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Picture Placeholder 6"/>
          <p:cNvSpPr>
            <a:spLocks noGrp="1"/>
          </p:cNvSpPr>
          <p:nvPr>
            <p:ph type="pic" sz="quarter" idx="13" hasCustomPrompt="1"/>
          </p:nvPr>
        </p:nvSpPr>
        <p:spPr>
          <a:xfrm>
            <a:off x="9158514" y="449943"/>
            <a:ext cx="8653497" cy="8905072"/>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7" name="Right Triangle 6"/>
          <p:cNvSpPr/>
          <p:nvPr userDrawn="1"/>
        </p:nvSpPr>
        <p:spPr>
          <a:xfrm rot="2700000">
            <a:off x="8693952" y="4846008"/>
            <a:ext cx="593402" cy="5934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Straight Connector 8"/>
          <p:cNvCxnSpPr>
            <a:stCxn id="7" idx="2"/>
          </p:cNvCxnSpPr>
          <p:nvPr userDrawn="1"/>
        </p:nvCxnSpPr>
        <p:spPr>
          <a:xfrm flipH="1" flipV="1">
            <a:off x="3860203" y="5141913"/>
            <a:ext cx="4710851" cy="79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テキスト プレースホルダー 5"/>
          <p:cNvSpPr>
            <a:spLocks noGrp="1"/>
          </p:cNvSpPr>
          <p:nvPr>
            <p:ph type="body" sz="quarter" idx="26" hasCustomPrompt="1"/>
          </p:nvPr>
        </p:nvSpPr>
        <p:spPr>
          <a:xfrm>
            <a:off x="591457" y="5297773"/>
            <a:ext cx="7536543" cy="4057241"/>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cxnSp>
        <p:nvCxnSpPr>
          <p:cNvPr id="18" name="Straight Connector 17"/>
          <p:cNvCxnSpPr>
            <a:endCxn id="7" idx="2"/>
          </p:cNvCxnSpPr>
          <p:nvPr userDrawn="1"/>
        </p:nvCxnSpPr>
        <p:spPr>
          <a:xfrm>
            <a:off x="0" y="5141117"/>
            <a:ext cx="8571054" cy="159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タイトル 1"/>
          <p:cNvSpPr>
            <a:spLocks noGrp="1"/>
          </p:cNvSpPr>
          <p:nvPr>
            <p:ph type="title" hasCustomPrompt="1"/>
          </p:nvPr>
        </p:nvSpPr>
        <p:spPr>
          <a:xfrm>
            <a:off x="591457" y="688851"/>
            <a:ext cx="9942286" cy="3879195"/>
          </a:xfrm>
        </p:spPr>
        <p:txBody>
          <a:bodyPr anchor="b">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cxnSp>
        <p:nvCxnSpPr>
          <p:cNvPr id="5" name="Straight Connector 4"/>
          <p:cNvCxnSpPr/>
          <p:nvPr userDrawn="1"/>
        </p:nvCxnSpPr>
        <p:spPr>
          <a:xfrm flipV="1">
            <a:off x="5896270" y="742349"/>
            <a:ext cx="8403930" cy="844238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591457" y="688851"/>
            <a:ext cx="7701643" cy="3879195"/>
          </a:xfrm>
        </p:spPr>
        <p:txBody>
          <a:bodyPr anchor="t">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19" name="Diamond 18"/>
          <p:cNvSpPr/>
          <p:nvPr userDrawn="1"/>
        </p:nvSpPr>
        <p:spPr>
          <a:xfrm rot="2700000">
            <a:off x="7097712" y="7577130"/>
            <a:ext cx="409575" cy="40957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Diamond 20"/>
          <p:cNvSpPr/>
          <p:nvPr userDrawn="1"/>
        </p:nvSpPr>
        <p:spPr>
          <a:xfrm rot="2700000">
            <a:off x="9650412" y="5026709"/>
            <a:ext cx="409575" cy="40957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Diamond 21"/>
          <p:cNvSpPr/>
          <p:nvPr userDrawn="1"/>
        </p:nvSpPr>
        <p:spPr>
          <a:xfrm rot="2700000">
            <a:off x="12242396" y="2423660"/>
            <a:ext cx="409575" cy="40957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18" hasCustomPrompt="1"/>
          </p:nvPr>
        </p:nvSpPr>
        <p:spPr>
          <a:xfrm>
            <a:off x="3403600" y="7476774"/>
            <a:ext cx="3609285"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4" name="テキスト プレースホルダー 5"/>
          <p:cNvSpPr>
            <a:spLocks noGrp="1"/>
          </p:cNvSpPr>
          <p:nvPr>
            <p:ph type="body" sz="quarter" idx="26" hasCustomPrompt="1"/>
          </p:nvPr>
        </p:nvSpPr>
        <p:spPr>
          <a:xfrm>
            <a:off x="7652143" y="7543104"/>
            <a:ext cx="5084654" cy="167407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5" name="テキスト プレースホルダー 5"/>
          <p:cNvSpPr>
            <a:spLocks noGrp="1"/>
          </p:cNvSpPr>
          <p:nvPr>
            <p:ph type="body" sz="quarter" idx="27" hasCustomPrompt="1"/>
          </p:nvPr>
        </p:nvSpPr>
        <p:spPr>
          <a:xfrm>
            <a:off x="5896270" y="4927355"/>
            <a:ext cx="3609285"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6" name="テキスト プレースホルダー 5"/>
          <p:cNvSpPr>
            <a:spLocks noGrp="1"/>
          </p:cNvSpPr>
          <p:nvPr>
            <p:ph type="body" sz="quarter" idx="28" hasCustomPrompt="1"/>
          </p:nvPr>
        </p:nvSpPr>
        <p:spPr>
          <a:xfrm>
            <a:off x="10144813" y="4993685"/>
            <a:ext cx="5084654" cy="167407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7" name="テキスト プレースホルダー 5"/>
          <p:cNvSpPr>
            <a:spLocks noGrp="1"/>
          </p:cNvSpPr>
          <p:nvPr>
            <p:ph type="body" sz="quarter" idx="29" hasCustomPrompt="1"/>
          </p:nvPr>
        </p:nvSpPr>
        <p:spPr>
          <a:xfrm>
            <a:off x="8445500" y="2323600"/>
            <a:ext cx="3609285"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8" name="テキスト プレースホルダー 5"/>
          <p:cNvSpPr>
            <a:spLocks noGrp="1"/>
          </p:cNvSpPr>
          <p:nvPr>
            <p:ph type="body" sz="quarter" idx="30" hasCustomPrompt="1"/>
          </p:nvPr>
        </p:nvSpPr>
        <p:spPr>
          <a:xfrm>
            <a:off x="12694043" y="2389930"/>
            <a:ext cx="5084654" cy="167407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31" name="Straight Connector 30"/>
          <p:cNvCxnSpPr/>
          <p:nvPr userDrawn="1"/>
        </p:nvCxnSpPr>
        <p:spPr>
          <a:xfrm flipH="1">
            <a:off x="0" y="9184732"/>
            <a:ext cx="589627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14300200" y="742349"/>
            <a:ext cx="3987800" cy="1"/>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grpSp>
        <p:nvGrpSpPr>
          <p:cNvPr id="48" name="Group 47"/>
          <p:cNvGrpSpPr/>
          <p:nvPr userDrawn="1"/>
        </p:nvGrpSpPr>
        <p:grpSpPr>
          <a:xfrm>
            <a:off x="9186199" y="3303099"/>
            <a:ext cx="2064368" cy="1640869"/>
            <a:chOff x="9186199" y="2684120"/>
            <a:chExt cx="2064368" cy="1640869"/>
          </a:xfrm>
        </p:grpSpPr>
        <p:sp>
          <p:nvSpPr>
            <p:cNvPr id="27" name="Freeform: Shape 26"/>
            <p:cNvSpPr/>
            <p:nvPr userDrawn="1"/>
          </p:nvSpPr>
          <p:spPr>
            <a:xfrm>
              <a:off x="9186199" y="2684120"/>
              <a:ext cx="2064368" cy="1640869"/>
            </a:xfrm>
            <a:custGeom>
              <a:avLst/>
              <a:gdLst>
                <a:gd name="connsiteX0" fmla="*/ 0 w 2408609"/>
                <a:gd name="connsiteY0" fmla="*/ 0 h 1914490"/>
                <a:gd name="connsiteX1" fmla="*/ 98444 w 2408609"/>
                <a:gd name="connsiteY1" fmla="*/ 2489 h 1914490"/>
                <a:gd name="connsiteX2" fmla="*/ 2330455 w 2408609"/>
                <a:gd name="connsiteY2" fmla="*/ 1264026 h 1914490"/>
                <a:gd name="connsiteX3" fmla="*/ 2408609 w 2408609"/>
                <a:gd name="connsiteY3" fmla="*/ 1392672 h 1914490"/>
                <a:gd name="connsiteX4" fmla="*/ 1504793 w 2408609"/>
                <a:gd name="connsiteY4" fmla="*/ 1914490 h 1914490"/>
                <a:gd name="connsiteX5" fmla="*/ 1464388 w 2408609"/>
                <a:gd name="connsiteY5" fmla="*/ 1847982 h 1914490"/>
                <a:gd name="connsiteX6" fmla="*/ 137396 w 2408609"/>
                <a:gd name="connsiteY6" fmla="*/ 1052618 h 1914490"/>
                <a:gd name="connsiteX7" fmla="*/ 0 w 2408609"/>
                <a:gd name="connsiteY7" fmla="*/ 1045680 h 1914490"/>
                <a:gd name="connsiteX8" fmla="*/ 0 w 2408609"/>
                <a:gd name="connsiteY8" fmla="*/ 0 h 19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609" h="1914490">
                  <a:moveTo>
                    <a:pt x="0" y="0"/>
                  </a:moveTo>
                  <a:lnTo>
                    <a:pt x="98444" y="2489"/>
                  </a:lnTo>
                  <a:cubicBezTo>
                    <a:pt x="1027802" y="49599"/>
                    <a:pt x="1840516" y="538821"/>
                    <a:pt x="2330455" y="1264026"/>
                  </a:cubicBezTo>
                  <a:lnTo>
                    <a:pt x="2408609" y="1392672"/>
                  </a:lnTo>
                  <a:lnTo>
                    <a:pt x="1504793" y="1914490"/>
                  </a:lnTo>
                  <a:lnTo>
                    <a:pt x="1464388" y="1847982"/>
                  </a:lnTo>
                  <a:cubicBezTo>
                    <a:pt x="1169159" y="1410986"/>
                    <a:pt x="689669" y="1108705"/>
                    <a:pt x="137396" y="1052618"/>
                  </a:cubicBezTo>
                  <a:lnTo>
                    <a:pt x="0" y="104568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TextBox 41"/>
            <p:cNvSpPr txBox="1"/>
            <p:nvPr userDrawn="1"/>
          </p:nvSpPr>
          <p:spPr>
            <a:xfrm>
              <a:off x="9772054" y="3068065"/>
              <a:ext cx="704039" cy="646331"/>
            </a:xfrm>
            <a:prstGeom prst="rect">
              <a:avLst/>
            </a:prstGeom>
            <a:noFill/>
          </p:spPr>
          <p:txBody>
            <a:bodyPr wrap="none" rtlCol="0">
              <a:spAutoFit/>
            </a:bodyPr>
            <a:lstStyle/>
            <a:p>
              <a:pPr algn="ctr"/>
              <a:r>
                <a:rPr kumimoji="1" lang="en-US" altLang="ja-JP" sz="3600" i="1" dirty="0">
                  <a:solidFill>
                    <a:schemeClr val="bg1"/>
                  </a:solidFill>
                </a:rPr>
                <a:t>01</a:t>
              </a:r>
              <a:endParaRPr kumimoji="1" lang="ja-JP" altLang="en-US" sz="3600" i="1" dirty="0">
                <a:solidFill>
                  <a:schemeClr val="bg1"/>
                </a:solidFill>
              </a:endParaRPr>
            </a:p>
          </p:txBody>
        </p:sp>
      </p:grpSp>
      <p:grpSp>
        <p:nvGrpSpPr>
          <p:cNvPr id="49" name="Group 48"/>
          <p:cNvGrpSpPr/>
          <p:nvPr userDrawn="1"/>
        </p:nvGrpSpPr>
        <p:grpSpPr>
          <a:xfrm>
            <a:off x="10519742" y="4568879"/>
            <a:ext cx="1083911" cy="2385613"/>
            <a:chOff x="10519742" y="3949900"/>
            <a:chExt cx="1083911" cy="2385613"/>
          </a:xfrm>
        </p:grpSpPr>
        <p:sp>
          <p:nvSpPr>
            <p:cNvPr id="22" name="Freeform: Shape 21"/>
            <p:cNvSpPr/>
            <p:nvPr userDrawn="1"/>
          </p:nvSpPr>
          <p:spPr>
            <a:xfrm>
              <a:off x="10519742" y="3949900"/>
              <a:ext cx="1083911" cy="2385613"/>
            </a:xfrm>
            <a:custGeom>
              <a:avLst/>
              <a:gdLst>
                <a:gd name="connsiteX0" fmla="*/ 903834 w 1264657"/>
                <a:gd name="connsiteY0" fmla="*/ 0 h 2783422"/>
                <a:gd name="connsiteX1" fmla="*/ 918287 w 1264657"/>
                <a:gd name="connsiteY1" fmla="*/ 23790 h 2783422"/>
                <a:gd name="connsiteX2" fmla="*/ 1264657 w 1264657"/>
                <a:gd name="connsiteY2" fmla="*/ 1391711 h 2783422"/>
                <a:gd name="connsiteX3" fmla="*/ 918287 w 1264657"/>
                <a:gd name="connsiteY3" fmla="*/ 2759632 h 2783422"/>
                <a:gd name="connsiteX4" fmla="*/ 903835 w 1264657"/>
                <a:gd name="connsiteY4" fmla="*/ 2783422 h 2783422"/>
                <a:gd name="connsiteX5" fmla="*/ 1 w 1264657"/>
                <a:gd name="connsiteY5" fmla="*/ 2261593 h 2783422"/>
                <a:gd name="connsiteX6" fmla="*/ 76770 w 1264657"/>
                <a:gd name="connsiteY6" fmla="*/ 2102227 h 2783422"/>
                <a:gd name="connsiteX7" fmla="*/ 220217 w 1264657"/>
                <a:gd name="connsiteY7" fmla="*/ 1391711 h 2783422"/>
                <a:gd name="connsiteX8" fmla="*/ 76770 w 1264657"/>
                <a:gd name="connsiteY8" fmla="*/ 681195 h 2783422"/>
                <a:gd name="connsiteX9" fmla="*/ 0 w 1264657"/>
                <a:gd name="connsiteY9" fmla="*/ 521829 h 2783422"/>
                <a:gd name="connsiteX10" fmla="*/ 903834 w 1264657"/>
                <a:gd name="connsiteY10" fmla="*/ 0 h 278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657" h="2783422">
                  <a:moveTo>
                    <a:pt x="903834" y="0"/>
                  </a:moveTo>
                  <a:lnTo>
                    <a:pt x="918287" y="23790"/>
                  </a:lnTo>
                  <a:cubicBezTo>
                    <a:pt x="1139183" y="430422"/>
                    <a:pt x="1264657" y="896414"/>
                    <a:pt x="1264657" y="1391711"/>
                  </a:cubicBezTo>
                  <a:cubicBezTo>
                    <a:pt x="1264657" y="1887009"/>
                    <a:pt x="1139183" y="2353000"/>
                    <a:pt x="918287" y="2759632"/>
                  </a:cubicBezTo>
                  <a:lnTo>
                    <a:pt x="903835" y="2783422"/>
                  </a:lnTo>
                  <a:lnTo>
                    <a:pt x="1" y="2261593"/>
                  </a:lnTo>
                  <a:lnTo>
                    <a:pt x="76770" y="2102227"/>
                  </a:lnTo>
                  <a:cubicBezTo>
                    <a:pt x="169139" y="1883843"/>
                    <a:pt x="220217" y="1643742"/>
                    <a:pt x="220217" y="1391711"/>
                  </a:cubicBezTo>
                  <a:cubicBezTo>
                    <a:pt x="220217" y="1139680"/>
                    <a:pt x="169139" y="899579"/>
                    <a:pt x="76770" y="681195"/>
                  </a:cubicBezTo>
                  <a:lnTo>
                    <a:pt x="0" y="521829"/>
                  </a:lnTo>
                  <a:lnTo>
                    <a:pt x="90383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TextBox 42"/>
            <p:cNvSpPr txBox="1"/>
            <p:nvPr userDrawn="1"/>
          </p:nvSpPr>
          <p:spPr>
            <a:xfrm>
              <a:off x="10791080" y="4819540"/>
              <a:ext cx="691215" cy="646331"/>
            </a:xfrm>
            <a:prstGeom prst="rect">
              <a:avLst/>
            </a:prstGeom>
            <a:noFill/>
          </p:spPr>
          <p:txBody>
            <a:bodyPr wrap="none" rtlCol="0">
              <a:spAutoFit/>
            </a:bodyPr>
            <a:lstStyle/>
            <a:p>
              <a:pPr algn="ctr"/>
              <a:r>
                <a:rPr kumimoji="1" lang="en-US" altLang="ja-JP" sz="3600" i="1" dirty="0">
                  <a:solidFill>
                    <a:schemeClr val="bg1"/>
                  </a:solidFill>
                </a:rPr>
                <a:t>02</a:t>
              </a:r>
              <a:endParaRPr kumimoji="1" lang="ja-JP" altLang="en-US" sz="3600" i="1" dirty="0">
                <a:solidFill>
                  <a:schemeClr val="bg1"/>
                </a:solidFill>
              </a:endParaRPr>
            </a:p>
          </p:txBody>
        </p:sp>
      </p:grpSp>
      <p:grpSp>
        <p:nvGrpSpPr>
          <p:cNvPr id="50" name="Group 49"/>
          <p:cNvGrpSpPr/>
          <p:nvPr userDrawn="1"/>
        </p:nvGrpSpPr>
        <p:grpSpPr>
          <a:xfrm>
            <a:off x="9186199" y="6579402"/>
            <a:ext cx="2064368" cy="1640869"/>
            <a:chOff x="9186199" y="5960423"/>
            <a:chExt cx="2064368" cy="1640869"/>
          </a:xfrm>
        </p:grpSpPr>
        <p:sp>
          <p:nvSpPr>
            <p:cNvPr id="19" name="Freeform: Shape 18"/>
            <p:cNvSpPr/>
            <p:nvPr userDrawn="1"/>
          </p:nvSpPr>
          <p:spPr>
            <a:xfrm>
              <a:off x="9186199" y="5960423"/>
              <a:ext cx="2064368" cy="1640869"/>
            </a:xfrm>
            <a:custGeom>
              <a:avLst/>
              <a:gdLst>
                <a:gd name="connsiteX0" fmla="*/ 1504793 w 2408609"/>
                <a:gd name="connsiteY0" fmla="*/ 0 h 1914490"/>
                <a:gd name="connsiteX1" fmla="*/ 2408609 w 2408609"/>
                <a:gd name="connsiteY1" fmla="*/ 521818 h 1914490"/>
                <a:gd name="connsiteX2" fmla="*/ 2330455 w 2408609"/>
                <a:gd name="connsiteY2" fmla="*/ 650464 h 1914490"/>
                <a:gd name="connsiteX3" fmla="*/ 98444 w 2408609"/>
                <a:gd name="connsiteY3" fmla="*/ 1912001 h 1914490"/>
                <a:gd name="connsiteX4" fmla="*/ 0 w 2408609"/>
                <a:gd name="connsiteY4" fmla="*/ 1914490 h 1914490"/>
                <a:gd name="connsiteX5" fmla="*/ 0 w 2408609"/>
                <a:gd name="connsiteY5" fmla="*/ 868810 h 1914490"/>
                <a:gd name="connsiteX6" fmla="*/ 137396 w 2408609"/>
                <a:gd name="connsiteY6" fmla="*/ 861872 h 1914490"/>
                <a:gd name="connsiteX7" fmla="*/ 1464388 w 2408609"/>
                <a:gd name="connsiteY7" fmla="*/ 66508 h 1914490"/>
                <a:gd name="connsiteX8" fmla="*/ 1504793 w 2408609"/>
                <a:gd name="connsiteY8" fmla="*/ 0 h 19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609" h="1914490">
                  <a:moveTo>
                    <a:pt x="1504793" y="0"/>
                  </a:moveTo>
                  <a:lnTo>
                    <a:pt x="2408609" y="521818"/>
                  </a:lnTo>
                  <a:lnTo>
                    <a:pt x="2330455" y="650464"/>
                  </a:lnTo>
                  <a:cubicBezTo>
                    <a:pt x="1840516" y="1375669"/>
                    <a:pt x="1027802" y="1864892"/>
                    <a:pt x="98444" y="1912001"/>
                  </a:cubicBezTo>
                  <a:lnTo>
                    <a:pt x="0" y="1914490"/>
                  </a:lnTo>
                  <a:lnTo>
                    <a:pt x="0" y="868810"/>
                  </a:lnTo>
                  <a:lnTo>
                    <a:pt x="137396" y="861872"/>
                  </a:lnTo>
                  <a:cubicBezTo>
                    <a:pt x="689669" y="805786"/>
                    <a:pt x="1169159" y="503504"/>
                    <a:pt x="1464388" y="66508"/>
                  </a:cubicBezTo>
                  <a:lnTo>
                    <a:pt x="1504793"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TextBox 43"/>
            <p:cNvSpPr txBox="1"/>
            <p:nvPr userDrawn="1"/>
          </p:nvSpPr>
          <p:spPr>
            <a:xfrm>
              <a:off x="9778466" y="6520721"/>
              <a:ext cx="691215" cy="646331"/>
            </a:xfrm>
            <a:prstGeom prst="rect">
              <a:avLst/>
            </a:prstGeom>
            <a:noFill/>
          </p:spPr>
          <p:txBody>
            <a:bodyPr wrap="none" rtlCol="0">
              <a:spAutoFit/>
            </a:bodyPr>
            <a:lstStyle/>
            <a:p>
              <a:pPr algn="ctr"/>
              <a:r>
                <a:rPr kumimoji="1" lang="en-US" altLang="ja-JP" sz="3600" i="1" dirty="0">
                  <a:solidFill>
                    <a:schemeClr val="bg1"/>
                  </a:solidFill>
                </a:rPr>
                <a:t>03</a:t>
              </a:r>
              <a:endParaRPr kumimoji="1" lang="ja-JP" altLang="en-US" sz="3600" i="1" dirty="0">
                <a:solidFill>
                  <a:schemeClr val="bg1"/>
                </a:solidFill>
              </a:endParaRPr>
            </a:p>
          </p:txBody>
        </p:sp>
      </p:grpSp>
      <p:grpSp>
        <p:nvGrpSpPr>
          <p:cNvPr id="51" name="Group 50"/>
          <p:cNvGrpSpPr/>
          <p:nvPr userDrawn="1"/>
        </p:nvGrpSpPr>
        <p:grpSpPr>
          <a:xfrm>
            <a:off x="7037432" y="6579402"/>
            <a:ext cx="2064368" cy="1640869"/>
            <a:chOff x="7037432" y="5960423"/>
            <a:chExt cx="2064368" cy="1640869"/>
          </a:xfrm>
        </p:grpSpPr>
        <p:sp>
          <p:nvSpPr>
            <p:cNvPr id="20" name="Freeform: Shape 19"/>
            <p:cNvSpPr/>
            <p:nvPr userDrawn="1"/>
          </p:nvSpPr>
          <p:spPr>
            <a:xfrm>
              <a:off x="7037432" y="5960423"/>
              <a:ext cx="2064368" cy="1640869"/>
            </a:xfrm>
            <a:custGeom>
              <a:avLst/>
              <a:gdLst>
                <a:gd name="connsiteX0" fmla="*/ 903815 w 2408609"/>
                <a:gd name="connsiteY0" fmla="*/ 0 h 1914490"/>
                <a:gd name="connsiteX1" fmla="*/ 944220 w 2408609"/>
                <a:gd name="connsiteY1" fmla="*/ 66508 h 1914490"/>
                <a:gd name="connsiteX2" fmla="*/ 2271212 w 2408609"/>
                <a:gd name="connsiteY2" fmla="*/ 861872 h 1914490"/>
                <a:gd name="connsiteX3" fmla="*/ 2408609 w 2408609"/>
                <a:gd name="connsiteY3" fmla="*/ 868810 h 1914490"/>
                <a:gd name="connsiteX4" fmla="*/ 2408609 w 2408609"/>
                <a:gd name="connsiteY4" fmla="*/ 1914490 h 1914490"/>
                <a:gd name="connsiteX5" fmla="*/ 2310166 w 2408609"/>
                <a:gd name="connsiteY5" fmla="*/ 1912001 h 1914490"/>
                <a:gd name="connsiteX6" fmla="*/ 78155 w 2408609"/>
                <a:gd name="connsiteY6" fmla="*/ 650464 h 1914490"/>
                <a:gd name="connsiteX7" fmla="*/ 0 w 2408609"/>
                <a:gd name="connsiteY7" fmla="*/ 521817 h 1914490"/>
                <a:gd name="connsiteX8" fmla="*/ 903815 w 2408609"/>
                <a:gd name="connsiteY8" fmla="*/ 0 h 19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609" h="1914490">
                  <a:moveTo>
                    <a:pt x="903815" y="0"/>
                  </a:moveTo>
                  <a:lnTo>
                    <a:pt x="944220" y="66508"/>
                  </a:lnTo>
                  <a:cubicBezTo>
                    <a:pt x="1239449" y="503504"/>
                    <a:pt x="1718939" y="805786"/>
                    <a:pt x="2271212" y="861872"/>
                  </a:cubicBezTo>
                  <a:lnTo>
                    <a:pt x="2408609" y="868810"/>
                  </a:lnTo>
                  <a:lnTo>
                    <a:pt x="2408609" y="1914490"/>
                  </a:lnTo>
                  <a:lnTo>
                    <a:pt x="2310166" y="1912001"/>
                  </a:lnTo>
                  <a:cubicBezTo>
                    <a:pt x="1380808" y="1864892"/>
                    <a:pt x="568095" y="1375669"/>
                    <a:pt x="78155" y="650464"/>
                  </a:cubicBezTo>
                  <a:lnTo>
                    <a:pt x="0" y="521817"/>
                  </a:lnTo>
                  <a:lnTo>
                    <a:pt x="90381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TextBox 44"/>
            <p:cNvSpPr txBox="1"/>
            <p:nvPr userDrawn="1"/>
          </p:nvSpPr>
          <p:spPr>
            <a:xfrm>
              <a:off x="7757747" y="6520721"/>
              <a:ext cx="691215" cy="646331"/>
            </a:xfrm>
            <a:prstGeom prst="rect">
              <a:avLst/>
            </a:prstGeom>
            <a:noFill/>
          </p:spPr>
          <p:txBody>
            <a:bodyPr wrap="none" rtlCol="0">
              <a:spAutoFit/>
            </a:bodyPr>
            <a:lstStyle/>
            <a:p>
              <a:pPr algn="ctr"/>
              <a:r>
                <a:rPr kumimoji="1" lang="en-US" altLang="ja-JP" sz="3600" i="1" dirty="0">
                  <a:solidFill>
                    <a:schemeClr val="bg1"/>
                  </a:solidFill>
                </a:rPr>
                <a:t>04</a:t>
              </a:r>
              <a:endParaRPr kumimoji="1" lang="ja-JP" altLang="en-US" sz="3600" i="1" dirty="0">
                <a:solidFill>
                  <a:schemeClr val="bg1"/>
                </a:solidFill>
              </a:endParaRPr>
            </a:p>
          </p:txBody>
        </p:sp>
      </p:grpSp>
      <p:grpSp>
        <p:nvGrpSpPr>
          <p:cNvPr id="52" name="Group 51"/>
          <p:cNvGrpSpPr/>
          <p:nvPr userDrawn="1"/>
        </p:nvGrpSpPr>
        <p:grpSpPr>
          <a:xfrm>
            <a:off x="6684347" y="4568880"/>
            <a:ext cx="1083909" cy="2385611"/>
            <a:chOff x="6684347" y="3949901"/>
            <a:chExt cx="1083909" cy="2385611"/>
          </a:xfrm>
        </p:grpSpPr>
        <p:sp>
          <p:nvSpPr>
            <p:cNvPr id="21" name="Freeform: Shape 20"/>
            <p:cNvSpPr/>
            <p:nvPr userDrawn="1"/>
          </p:nvSpPr>
          <p:spPr>
            <a:xfrm>
              <a:off x="6684347" y="3949901"/>
              <a:ext cx="1083909" cy="2385611"/>
            </a:xfrm>
            <a:custGeom>
              <a:avLst/>
              <a:gdLst>
                <a:gd name="connsiteX0" fmla="*/ 360823 w 1264655"/>
                <a:gd name="connsiteY0" fmla="*/ 0 h 2783420"/>
                <a:gd name="connsiteX1" fmla="*/ 1264655 w 1264655"/>
                <a:gd name="connsiteY1" fmla="*/ 521828 h 2783420"/>
                <a:gd name="connsiteX2" fmla="*/ 1187885 w 1264655"/>
                <a:gd name="connsiteY2" fmla="*/ 681194 h 2783420"/>
                <a:gd name="connsiteX3" fmla="*/ 1044438 w 1264655"/>
                <a:gd name="connsiteY3" fmla="*/ 1391710 h 2783420"/>
                <a:gd name="connsiteX4" fmla="*/ 1187885 w 1264655"/>
                <a:gd name="connsiteY4" fmla="*/ 2102226 h 2783420"/>
                <a:gd name="connsiteX5" fmla="*/ 1264655 w 1264655"/>
                <a:gd name="connsiteY5" fmla="*/ 2261592 h 2783420"/>
                <a:gd name="connsiteX6" fmla="*/ 360822 w 1264655"/>
                <a:gd name="connsiteY6" fmla="*/ 2783420 h 2783420"/>
                <a:gd name="connsiteX7" fmla="*/ 346370 w 1264655"/>
                <a:gd name="connsiteY7" fmla="*/ 2759631 h 2783420"/>
                <a:gd name="connsiteX8" fmla="*/ 0 w 1264655"/>
                <a:gd name="connsiteY8" fmla="*/ 1391710 h 2783420"/>
                <a:gd name="connsiteX9" fmla="*/ 346370 w 1264655"/>
                <a:gd name="connsiteY9" fmla="*/ 23789 h 2783420"/>
                <a:gd name="connsiteX10" fmla="*/ 360823 w 1264655"/>
                <a:gd name="connsiteY10" fmla="*/ 0 h 278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655" h="2783420">
                  <a:moveTo>
                    <a:pt x="360823" y="0"/>
                  </a:moveTo>
                  <a:lnTo>
                    <a:pt x="1264655" y="521828"/>
                  </a:lnTo>
                  <a:lnTo>
                    <a:pt x="1187885" y="681194"/>
                  </a:lnTo>
                  <a:cubicBezTo>
                    <a:pt x="1095516" y="899578"/>
                    <a:pt x="1044438" y="1139679"/>
                    <a:pt x="1044438" y="1391710"/>
                  </a:cubicBezTo>
                  <a:cubicBezTo>
                    <a:pt x="1044438" y="1643741"/>
                    <a:pt x="1095516" y="1883842"/>
                    <a:pt x="1187885" y="2102226"/>
                  </a:cubicBezTo>
                  <a:lnTo>
                    <a:pt x="1264655" y="2261592"/>
                  </a:lnTo>
                  <a:lnTo>
                    <a:pt x="360822" y="2783420"/>
                  </a:lnTo>
                  <a:lnTo>
                    <a:pt x="346370" y="2759631"/>
                  </a:lnTo>
                  <a:cubicBezTo>
                    <a:pt x="125475" y="2352999"/>
                    <a:pt x="0" y="1887008"/>
                    <a:pt x="0" y="1391710"/>
                  </a:cubicBezTo>
                  <a:cubicBezTo>
                    <a:pt x="0" y="896413"/>
                    <a:pt x="125475" y="430421"/>
                    <a:pt x="346370" y="23789"/>
                  </a:cubicBezTo>
                  <a:lnTo>
                    <a:pt x="36082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TextBox 45"/>
            <p:cNvSpPr txBox="1"/>
            <p:nvPr userDrawn="1"/>
          </p:nvSpPr>
          <p:spPr>
            <a:xfrm>
              <a:off x="6804493" y="4819540"/>
              <a:ext cx="691215" cy="646331"/>
            </a:xfrm>
            <a:prstGeom prst="rect">
              <a:avLst/>
            </a:prstGeom>
            <a:noFill/>
          </p:spPr>
          <p:txBody>
            <a:bodyPr wrap="none" rtlCol="0">
              <a:spAutoFit/>
            </a:bodyPr>
            <a:lstStyle/>
            <a:p>
              <a:pPr algn="ctr"/>
              <a:r>
                <a:rPr kumimoji="1" lang="en-US" altLang="ja-JP" sz="3600" i="1" dirty="0">
                  <a:solidFill>
                    <a:schemeClr val="bg1"/>
                  </a:solidFill>
                </a:rPr>
                <a:t>04</a:t>
              </a:r>
              <a:endParaRPr kumimoji="1" lang="ja-JP" altLang="en-US" sz="3600" i="1" dirty="0">
                <a:solidFill>
                  <a:schemeClr val="bg1"/>
                </a:solidFill>
              </a:endParaRPr>
            </a:p>
          </p:txBody>
        </p:sp>
      </p:grpSp>
      <p:grpSp>
        <p:nvGrpSpPr>
          <p:cNvPr id="53" name="Group 52"/>
          <p:cNvGrpSpPr/>
          <p:nvPr userDrawn="1"/>
        </p:nvGrpSpPr>
        <p:grpSpPr>
          <a:xfrm>
            <a:off x="7037433" y="3303099"/>
            <a:ext cx="2064366" cy="1640869"/>
            <a:chOff x="7037433" y="2684120"/>
            <a:chExt cx="2064366" cy="1640869"/>
          </a:xfrm>
        </p:grpSpPr>
        <p:sp>
          <p:nvSpPr>
            <p:cNvPr id="26" name="Freeform: Shape 25"/>
            <p:cNvSpPr/>
            <p:nvPr userDrawn="1"/>
          </p:nvSpPr>
          <p:spPr>
            <a:xfrm>
              <a:off x="7037433" y="2684120"/>
              <a:ext cx="2064366" cy="1640869"/>
            </a:xfrm>
            <a:custGeom>
              <a:avLst/>
              <a:gdLst>
                <a:gd name="connsiteX0" fmla="*/ 2408607 w 2408607"/>
                <a:gd name="connsiteY0" fmla="*/ 0 h 1914490"/>
                <a:gd name="connsiteX1" fmla="*/ 2408607 w 2408607"/>
                <a:gd name="connsiteY1" fmla="*/ 1045680 h 1914490"/>
                <a:gd name="connsiteX2" fmla="*/ 2271211 w 2408607"/>
                <a:gd name="connsiteY2" fmla="*/ 1052618 h 1914490"/>
                <a:gd name="connsiteX3" fmla="*/ 944219 w 2408607"/>
                <a:gd name="connsiteY3" fmla="*/ 1847982 h 1914490"/>
                <a:gd name="connsiteX4" fmla="*/ 903814 w 2408607"/>
                <a:gd name="connsiteY4" fmla="*/ 1914490 h 1914490"/>
                <a:gd name="connsiteX5" fmla="*/ 0 w 2408607"/>
                <a:gd name="connsiteY5" fmla="*/ 1392673 h 1914490"/>
                <a:gd name="connsiteX6" fmla="*/ 78154 w 2408607"/>
                <a:gd name="connsiteY6" fmla="*/ 1264026 h 1914490"/>
                <a:gd name="connsiteX7" fmla="*/ 2310165 w 2408607"/>
                <a:gd name="connsiteY7" fmla="*/ 2489 h 1914490"/>
                <a:gd name="connsiteX8" fmla="*/ 2408607 w 2408607"/>
                <a:gd name="connsiteY8" fmla="*/ 0 h 19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607" h="1914490">
                  <a:moveTo>
                    <a:pt x="2408607" y="0"/>
                  </a:moveTo>
                  <a:lnTo>
                    <a:pt x="2408607" y="1045680"/>
                  </a:lnTo>
                  <a:lnTo>
                    <a:pt x="2271211" y="1052618"/>
                  </a:lnTo>
                  <a:cubicBezTo>
                    <a:pt x="1718938" y="1108705"/>
                    <a:pt x="1239448" y="1410986"/>
                    <a:pt x="944219" y="1847982"/>
                  </a:cubicBezTo>
                  <a:lnTo>
                    <a:pt x="903814" y="1914490"/>
                  </a:lnTo>
                  <a:lnTo>
                    <a:pt x="0" y="1392673"/>
                  </a:lnTo>
                  <a:lnTo>
                    <a:pt x="78154" y="1264026"/>
                  </a:lnTo>
                  <a:cubicBezTo>
                    <a:pt x="568094" y="538821"/>
                    <a:pt x="1380807" y="49599"/>
                    <a:pt x="2310165" y="2489"/>
                  </a:cubicBezTo>
                  <a:lnTo>
                    <a:pt x="240860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TextBox 46"/>
            <p:cNvSpPr txBox="1"/>
            <p:nvPr userDrawn="1"/>
          </p:nvSpPr>
          <p:spPr>
            <a:xfrm>
              <a:off x="7751335" y="3068065"/>
              <a:ext cx="704039" cy="646331"/>
            </a:xfrm>
            <a:prstGeom prst="rect">
              <a:avLst/>
            </a:prstGeom>
            <a:noFill/>
          </p:spPr>
          <p:txBody>
            <a:bodyPr wrap="none" rtlCol="0">
              <a:spAutoFit/>
            </a:bodyPr>
            <a:lstStyle/>
            <a:p>
              <a:pPr algn="ctr"/>
              <a:r>
                <a:rPr kumimoji="1" lang="en-US" altLang="ja-JP" sz="3600" i="1" dirty="0">
                  <a:solidFill>
                    <a:schemeClr val="bg1"/>
                  </a:solidFill>
                </a:rPr>
                <a:t>06</a:t>
              </a:r>
              <a:endParaRPr kumimoji="1" lang="ja-JP" altLang="en-US" sz="3600" i="1" dirty="0">
                <a:solidFill>
                  <a:schemeClr val="bg1"/>
                </a:solidFill>
              </a:endParaRPr>
            </a:p>
          </p:txBody>
        </p:sp>
      </p:grpSp>
      <p:sp>
        <p:nvSpPr>
          <p:cNvPr id="54"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57" name="テキスト プレースホルダー 5"/>
          <p:cNvSpPr>
            <a:spLocks noGrp="1"/>
          </p:cNvSpPr>
          <p:nvPr>
            <p:ph type="body" sz="quarter" idx="18" hasCustomPrompt="1"/>
          </p:nvPr>
        </p:nvSpPr>
        <p:spPr>
          <a:xfrm>
            <a:off x="11422743" y="2851569"/>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11422743" y="3374089"/>
            <a:ext cx="5345946" cy="88414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59" name="テキスト プレースホルダー 5"/>
          <p:cNvSpPr>
            <a:spLocks noGrp="1"/>
          </p:cNvSpPr>
          <p:nvPr>
            <p:ph type="body" sz="quarter" idx="20" hasCustomPrompt="1"/>
          </p:nvPr>
        </p:nvSpPr>
        <p:spPr>
          <a:xfrm>
            <a:off x="12067513" y="5185701"/>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0" name="テキスト プレースホルダー 5"/>
          <p:cNvSpPr>
            <a:spLocks noGrp="1"/>
          </p:cNvSpPr>
          <p:nvPr>
            <p:ph type="body" sz="quarter" idx="21" hasCustomPrompt="1"/>
          </p:nvPr>
        </p:nvSpPr>
        <p:spPr>
          <a:xfrm>
            <a:off x="12067513" y="5708221"/>
            <a:ext cx="5345946" cy="88414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1" name="テキスト プレースホルダー 5"/>
          <p:cNvSpPr>
            <a:spLocks noGrp="1"/>
          </p:cNvSpPr>
          <p:nvPr>
            <p:ph type="body" sz="quarter" idx="22" hasCustomPrompt="1"/>
          </p:nvPr>
        </p:nvSpPr>
        <p:spPr>
          <a:xfrm>
            <a:off x="11422743" y="7519833"/>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2" name="テキスト プレースホルダー 5"/>
          <p:cNvSpPr>
            <a:spLocks noGrp="1"/>
          </p:cNvSpPr>
          <p:nvPr>
            <p:ph type="body" sz="quarter" idx="23" hasCustomPrompt="1"/>
          </p:nvPr>
        </p:nvSpPr>
        <p:spPr>
          <a:xfrm>
            <a:off x="11422743" y="8042353"/>
            <a:ext cx="5345946" cy="88414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3" name="テキスト プレースホルダー 5"/>
          <p:cNvSpPr>
            <a:spLocks noGrp="1"/>
          </p:cNvSpPr>
          <p:nvPr>
            <p:ph type="body" sz="quarter" idx="24" hasCustomPrompt="1"/>
          </p:nvPr>
        </p:nvSpPr>
        <p:spPr>
          <a:xfrm>
            <a:off x="1457318" y="2866076"/>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4" name="テキスト プレースホルダー 5"/>
          <p:cNvSpPr>
            <a:spLocks noGrp="1"/>
          </p:cNvSpPr>
          <p:nvPr>
            <p:ph type="body" sz="quarter" idx="25" hasCustomPrompt="1"/>
          </p:nvPr>
        </p:nvSpPr>
        <p:spPr>
          <a:xfrm>
            <a:off x="1457318" y="3388596"/>
            <a:ext cx="5345946" cy="88414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5" name="テキスト プレースホルダー 5"/>
          <p:cNvSpPr>
            <a:spLocks noGrp="1"/>
          </p:cNvSpPr>
          <p:nvPr>
            <p:ph type="body" sz="quarter" idx="26" hasCustomPrompt="1"/>
          </p:nvPr>
        </p:nvSpPr>
        <p:spPr>
          <a:xfrm>
            <a:off x="797209" y="5200208"/>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6" name="テキスト プレースホルダー 5"/>
          <p:cNvSpPr>
            <a:spLocks noGrp="1"/>
          </p:cNvSpPr>
          <p:nvPr>
            <p:ph type="body" sz="quarter" idx="27" hasCustomPrompt="1"/>
          </p:nvPr>
        </p:nvSpPr>
        <p:spPr>
          <a:xfrm>
            <a:off x="797209" y="5722728"/>
            <a:ext cx="5345946" cy="88414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7" name="テキスト プレースホルダー 5"/>
          <p:cNvSpPr>
            <a:spLocks noGrp="1"/>
          </p:cNvSpPr>
          <p:nvPr>
            <p:ph type="body" sz="quarter" idx="28" hasCustomPrompt="1"/>
          </p:nvPr>
        </p:nvSpPr>
        <p:spPr>
          <a:xfrm>
            <a:off x="1457318" y="7534340"/>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8" name="テキスト プレースホルダー 5"/>
          <p:cNvSpPr>
            <a:spLocks noGrp="1"/>
          </p:cNvSpPr>
          <p:nvPr>
            <p:ph type="body" sz="quarter" idx="29" hasCustomPrompt="1"/>
          </p:nvPr>
        </p:nvSpPr>
        <p:spPr>
          <a:xfrm>
            <a:off x="1457318" y="8056860"/>
            <a:ext cx="5345946" cy="88414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70" name="Straight Connector 69"/>
          <p:cNvCxnSpPr>
            <a:stCxn id="42" idx="0"/>
            <a:endCxn id="57" idx="1"/>
          </p:cNvCxnSpPr>
          <p:nvPr userDrawn="1"/>
        </p:nvCxnSpPr>
        <p:spPr>
          <a:xfrm rot="5400000" flipH="1" flipV="1">
            <a:off x="10489928" y="2754230"/>
            <a:ext cx="566961" cy="12986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Straight Connector 69"/>
          <p:cNvCxnSpPr>
            <a:stCxn id="43" idx="3"/>
            <a:endCxn id="59" idx="1"/>
          </p:cNvCxnSpPr>
          <p:nvPr userDrawn="1"/>
        </p:nvCxnSpPr>
        <p:spPr>
          <a:xfrm flipV="1">
            <a:off x="11482295" y="5454215"/>
            <a:ext cx="585218" cy="30747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69"/>
          <p:cNvCxnSpPr>
            <a:endCxn id="61" idx="1"/>
          </p:cNvCxnSpPr>
          <p:nvPr userDrawn="1"/>
        </p:nvCxnSpPr>
        <p:spPr>
          <a:xfrm flipV="1">
            <a:off x="10124075" y="7788347"/>
            <a:ext cx="1298668" cy="1"/>
          </a:xfrm>
          <a:prstGeom prst="bent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8" name="Straight Connector 69"/>
          <p:cNvCxnSpPr>
            <a:stCxn id="63" idx="3"/>
            <a:endCxn id="47" idx="0"/>
          </p:cNvCxnSpPr>
          <p:nvPr userDrawn="1"/>
        </p:nvCxnSpPr>
        <p:spPr>
          <a:xfrm>
            <a:off x="6803264" y="3134590"/>
            <a:ext cx="1300091" cy="552454"/>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69"/>
          <p:cNvCxnSpPr>
            <a:stCxn id="67" idx="3"/>
          </p:cNvCxnSpPr>
          <p:nvPr userDrawn="1"/>
        </p:nvCxnSpPr>
        <p:spPr>
          <a:xfrm flipV="1">
            <a:off x="6803264" y="7786031"/>
            <a:ext cx="1300091" cy="168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Straight Connector 69"/>
          <p:cNvCxnSpPr>
            <a:stCxn id="65" idx="3"/>
            <a:endCxn id="46" idx="1"/>
          </p:cNvCxnSpPr>
          <p:nvPr userDrawn="1"/>
        </p:nvCxnSpPr>
        <p:spPr>
          <a:xfrm>
            <a:off x="6143155" y="5468722"/>
            <a:ext cx="661338" cy="29296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grpSp>
        <p:nvGrpSpPr>
          <p:cNvPr id="26" name="Group 25"/>
          <p:cNvGrpSpPr/>
          <p:nvPr userDrawn="1"/>
        </p:nvGrpSpPr>
        <p:grpSpPr>
          <a:xfrm>
            <a:off x="9174414" y="3239873"/>
            <a:ext cx="2492554" cy="2704071"/>
            <a:chOff x="9261873" y="2748729"/>
            <a:chExt cx="2492554" cy="2704071"/>
          </a:xfrm>
        </p:grpSpPr>
        <p:sp>
          <p:nvSpPr>
            <p:cNvPr id="18" name="Freeform: Shape 17"/>
            <p:cNvSpPr/>
            <p:nvPr userDrawn="1"/>
          </p:nvSpPr>
          <p:spPr>
            <a:xfrm rot="5400000">
              <a:off x="9156114" y="2854488"/>
              <a:ext cx="2704071" cy="2492554"/>
            </a:xfrm>
            <a:custGeom>
              <a:avLst/>
              <a:gdLst>
                <a:gd name="connsiteX0" fmla="*/ 2503 w 2704071"/>
                <a:gd name="connsiteY0" fmla="*/ 2490052 h 2492554"/>
                <a:gd name="connsiteX1" fmla="*/ 13712 w 2704071"/>
                <a:gd name="connsiteY1" fmla="*/ 2253308 h 2492554"/>
                <a:gd name="connsiteX2" fmla="*/ 2241225 w 2704071"/>
                <a:gd name="connsiteY2" fmla="*/ 11610 h 2492554"/>
                <a:gd name="connsiteX3" fmla="*/ 2471163 w 2704071"/>
                <a:gd name="connsiteY3" fmla="*/ 0 h 2492554"/>
                <a:gd name="connsiteX4" fmla="*/ 2704071 w 2704071"/>
                <a:gd name="connsiteY4" fmla="*/ 232908 h 2492554"/>
                <a:gd name="connsiteX5" fmla="*/ 2471163 w 2704071"/>
                <a:gd name="connsiteY5" fmla="*/ 465816 h 2492554"/>
                <a:gd name="connsiteX6" fmla="*/ 2471163 w 2704071"/>
                <a:gd name="connsiteY6" fmla="*/ 463650 h 2492554"/>
                <a:gd name="connsiteX7" fmla="*/ 2288630 w 2704071"/>
                <a:gd name="connsiteY7" fmla="*/ 472868 h 2492554"/>
                <a:gd name="connsiteX8" fmla="*/ 466035 w 2704071"/>
                <a:gd name="connsiteY8" fmla="*/ 2492553 h 2492554"/>
                <a:gd name="connsiteX9" fmla="*/ 465815 w 2704071"/>
                <a:gd name="connsiteY9" fmla="*/ 2492553 h 2492554"/>
                <a:gd name="connsiteX10" fmla="*/ 232908 w 2704071"/>
                <a:gd name="connsiteY10" fmla="*/ 2259646 h 2492554"/>
                <a:gd name="connsiteX11" fmla="*/ 0 w 2704071"/>
                <a:gd name="connsiteY11" fmla="*/ 2492554 h 2492554"/>
                <a:gd name="connsiteX12" fmla="*/ 2503 w 2704071"/>
                <a:gd name="connsiteY12" fmla="*/ 2490052 h 2492554"/>
                <a:gd name="connsiteX13" fmla="*/ 2384 w 2704071"/>
                <a:gd name="connsiteY13" fmla="*/ 2492553 h 2492554"/>
                <a:gd name="connsiteX14" fmla="*/ 465815 w 2704071"/>
                <a:gd name="connsiteY14" fmla="*/ 2492553 h 2492554"/>
                <a:gd name="connsiteX15" fmla="*/ 465816 w 2704071"/>
                <a:gd name="connsiteY15" fmla="*/ 2492554 h 249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4071" h="2492554">
                  <a:moveTo>
                    <a:pt x="2503" y="2490052"/>
                  </a:moveTo>
                  <a:lnTo>
                    <a:pt x="13712" y="2253308"/>
                  </a:lnTo>
                  <a:cubicBezTo>
                    <a:pt x="126128" y="1072233"/>
                    <a:pt x="1062297" y="131336"/>
                    <a:pt x="2241225" y="11610"/>
                  </a:cubicBezTo>
                  <a:lnTo>
                    <a:pt x="2471163" y="0"/>
                  </a:lnTo>
                  <a:lnTo>
                    <a:pt x="2704071" y="232908"/>
                  </a:lnTo>
                  <a:lnTo>
                    <a:pt x="2471163" y="465816"/>
                  </a:lnTo>
                  <a:lnTo>
                    <a:pt x="2471163" y="463650"/>
                  </a:lnTo>
                  <a:lnTo>
                    <a:pt x="2288630" y="472868"/>
                  </a:lnTo>
                  <a:cubicBezTo>
                    <a:pt x="1264906" y="576832"/>
                    <a:pt x="466035" y="1441400"/>
                    <a:pt x="466035" y="2492553"/>
                  </a:cubicBezTo>
                  <a:lnTo>
                    <a:pt x="465815" y="2492553"/>
                  </a:lnTo>
                  <a:lnTo>
                    <a:pt x="232908" y="2259646"/>
                  </a:lnTo>
                  <a:close/>
                  <a:moveTo>
                    <a:pt x="0" y="2492554"/>
                  </a:moveTo>
                  <a:lnTo>
                    <a:pt x="2503" y="2490052"/>
                  </a:lnTo>
                  <a:lnTo>
                    <a:pt x="2384" y="2492553"/>
                  </a:lnTo>
                  <a:lnTo>
                    <a:pt x="465815" y="2492553"/>
                  </a:lnTo>
                  <a:lnTo>
                    <a:pt x="465816" y="24925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extBox 21"/>
            <p:cNvSpPr txBox="1"/>
            <p:nvPr userDrawn="1"/>
          </p:nvSpPr>
          <p:spPr>
            <a:xfrm>
              <a:off x="10607494" y="3428825"/>
              <a:ext cx="704039" cy="646331"/>
            </a:xfrm>
            <a:prstGeom prst="rect">
              <a:avLst/>
            </a:prstGeom>
            <a:noFill/>
          </p:spPr>
          <p:txBody>
            <a:bodyPr wrap="none" rtlCol="0">
              <a:spAutoFit/>
            </a:bodyPr>
            <a:lstStyle/>
            <a:p>
              <a:pPr algn="ctr"/>
              <a:r>
                <a:rPr kumimoji="1" lang="en-US" altLang="ja-JP" sz="3600" i="1" dirty="0">
                  <a:solidFill>
                    <a:schemeClr val="bg1"/>
                  </a:solidFill>
                </a:rPr>
                <a:t>01</a:t>
              </a:r>
              <a:endParaRPr kumimoji="1" lang="ja-JP" altLang="en-US" sz="3600" i="1" dirty="0">
                <a:solidFill>
                  <a:schemeClr val="bg1"/>
                </a:solidFill>
              </a:endParaRPr>
            </a:p>
          </p:txBody>
        </p:sp>
      </p:grpSp>
      <p:grpSp>
        <p:nvGrpSpPr>
          <p:cNvPr id="27" name="Group 26"/>
          <p:cNvGrpSpPr/>
          <p:nvPr userDrawn="1"/>
        </p:nvGrpSpPr>
        <p:grpSpPr>
          <a:xfrm>
            <a:off x="8961453" y="5775765"/>
            <a:ext cx="2704071" cy="2492554"/>
            <a:chOff x="9058438" y="5277001"/>
            <a:chExt cx="2704071" cy="2492554"/>
          </a:xfrm>
        </p:grpSpPr>
        <p:sp>
          <p:nvSpPr>
            <p:cNvPr id="19" name="Freeform: Shape 18"/>
            <p:cNvSpPr/>
            <p:nvPr userDrawn="1"/>
          </p:nvSpPr>
          <p:spPr>
            <a:xfrm rot="10800000">
              <a:off x="9058438" y="5277001"/>
              <a:ext cx="2704071" cy="2492554"/>
            </a:xfrm>
            <a:custGeom>
              <a:avLst/>
              <a:gdLst>
                <a:gd name="connsiteX0" fmla="*/ 2503 w 2704071"/>
                <a:gd name="connsiteY0" fmla="*/ 2490052 h 2492554"/>
                <a:gd name="connsiteX1" fmla="*/ 13712 w 2704071"/>
                <a:gd name="connsiteY1" fmla="*/ 2253308 h 2492554"/>
                <a:gd name="connsiteX2" fmla="*/ 2241225 w 2704071"/>
                <a:gd name="connsiteY2" fmla="*/ 11610 h 2492554"/>
                <a:gd name="connsiteX3" fmla="*/ 2471163 w 2704071"/>
                <a:gd name="connsiteY3" fmla="*/ 0 h 2492554"/>
                <a:gd name="connsiteX4" fmla="*/ 2704071 w 2704071"/>
                <a:gd name="connsiteY4" fmla="*/ 232908 h 2492554"/>
                <a:gd name="connsiteX5" fmla="*/ 2471163 w 2704071"/>
                <a:gd name="connsiteY5" fmla="*/ 465816 h 2492554"/>
                <a:gd name="connsiteX6" fmla="*/ 2471163 w 2704071"/>
                <a:gd name="connsiteY6" fmla="*/ 463650 h 2492554"/>
                <a:gd name="connsiteX7" fmla="*/ 2288630 w 2704071"/>
                <a:gd name="connsiteY7" fmla="*/ 472868 h 2492554"/>
                <a:gd name="connsiteX8" fmla="*/ 466035 w 2704071"/>
                <a:gd name="connsiteY8" fmla="*/ 2492553 h 2492554"/>
                <a:gd name="connsiteX9" fmla="*/ 465815 w 2704071"/>
                <a:gd name="connsiteY9" fmla="*/ 2492553 h 2492554"/>
                <a:gd name="connsiteX10" fmla="*/ 232908 w 2704071"/>
                <a:gd name="connsiteY10" fmla="*/ 2259646 h 2492554"/>
                <a:gd name="connsiteX11" fmla="*/ 0 w 2704071"/>
                <a:gd name="connsiteY11" fmla="*/ 2492554 h 2492554"/>
                <a:gd name="connsiteX12" fmla="*/ 2503 w 2704071"/>
                <a:gd name="connsiteY12" fmla="*/ 2490052 h 2492554"/>
                <a:gd name="connsiteX13" fmla="*/ 2384 w 2704071"/>
                <a:gd name="connsiteY13" fmla="*/ 2492553 h 2492554"/>
                <a:gd name="connsiteX14" fmla="*/ 465815 w 2704071"/>
                <a:gd name="connsiteY14" fmla="*/ 2492553 h 2492554"/>
                <a:gd name="connsiteX15" fmla="*/ 465816 w 2704071"/>
                <a:gd name="connsiteY15" fmla="*/ 2492554 h 249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4071" h="2492554">
                  <a:moveTo>
                    <a:pt x="2503" y="2490052"/>
                  </a:moveTo>
                  <a:lnTo>
                    <a:pt x="13712" y="2253308"/>
                  </a:lnTo>
                  <a:cubicBezTo>
                    <a:pt x="126128" y="1072233"/>
                    <a:pt x="1062297" y="131336"/>
                    <a:pt x="2241225" y="11610"/>
                  </a:cubicBezTo>
                  <a:lnTo>
                    <a:pt x="2471163" y="0"/>
                  </a:lnTo>
                  <a:lnTo>
                    <a:pt x="2704071" y="232908"/>
                  </a:lnTo>
                  <a:lnTo>
                    <a:pt x="2471163" y="465816"/>
                  </a:lnTo>
                  <a:lnTo>
                    <a:pt x="2471163" y="463650"/>
                  </a:lnTo>
                  <a:lnTo>
                    <a:pt x="2288630" y="472868"/>
                  </a:lnTo>
                  <a:cubicBezTo>
                    <a:pt x="1264906" y="576832"/>
                    <a:pt x="466035" y="1441400"/>
                    <a:pt x="466035" y="2492553"/>
                  </a:cubicBezTo>
                  <a:lnTo>
                    <a:pt x="465815" y="2492553"/>
                  </a:lnTo>
                  <a:lnTo>
                    <a:pt x="232908" y="2259646"/>
                  </a:lnTo>
                  <a:close/>
                  <a:moveTo>
                    <a:pt x="0" y="2492554"/>
                  </a:moveTo>
                  <a:lnTo>
                    <a:pt x="2503" y="2490052"/>
                  </a:lnTo>
                  <a:lnTo>
                    <a:pt x="2384" y="2492553"/>
                  </a:lnTo>
                  <a:lnTo>
                    <a:pt x="465815" y="2492553"/>
                  </a:lnTo>
                  <a:lnTo>
                    <a:pt x="465816" y="249255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TextBox 22"/>
            <p:cNvSpPr txBox="1"/>
            <p:nvPr userDrawn="1"/>
          </p:nvSpPr>
          <p:spPr>
            <a:xfrm>
              <a:off x="10607494" y="6523277"/>
              <a:ext cx="691215" cy="646331"/>
            </a:xfrm>
            <a:prstGeom prst="rect">
              <a:avLst/>
            </a:prstGeom>
            <a:noFill/>
          </p:spPr>
          <p:txBody>
            <a:bodyPr wrap="none" rtlCol="0">
              <a:spAutoFit/>
            </a:bodyPr>
            <a:lstStyle/>
            <a:p>
              <a:pPr algn="ctr"/>
              <a:r>
                <a:rPr kumimoji="1" lang="en-US" altLang="ja-JP" sz="3600" i="1" dirty="0">
                  <a:solidFill>
                    <a:schemeClr val="bg1"/>
                  </a:solidFill>
                </a:rPr>
                <a:t>02</a:t>
              </a:r>
              <a:endParaRPr kumimoji="1" lang="ja-JP" altLang="en-US" sz="3600" i="1" dirty="0">
                <a:solidFill>
                  <a:schemeClr val="bg1"/>
                </a:solidFill>
              </a:endParaRPr>
            </a:p>
          </p:txBody>
        </p:sp>
      </p:grpSp>
      <p:grpSp>
        <p:nvGrpSpPr>
          <p:cNvPr id="28" name="Group 27"/>
          <p:cNvGrpSpPr/>
          <p:nvPr userDrawn="1"/>
        </p:nvGrpSpPr>
        <p:grpSpPr>
          <a:xfrm>
            <a:off x="6638852" y="5564249"/>
            <a:ext cx="2492554" cy="2704071"/>
            <a:chOff x="6735837" y="5065485"/>
            <a:chExt cx="2492554" cy="2704071"/>
          </a:xfrm>
        </p:grpSpPr>
        <p:sp>
          <p:nvSpPr>
            <p:cNvPr id="20" name="Freeform: Shape 19"/>
            <p:cNvSpPr/>
            <p:nvPr userDrawn="1"/>
          </p:nvSpPr>
          <p:spPr>
            <a:xfrm rot="16200000">
              <a:off x="6630078" y="5171244"/>
              <a:ext cx="2704071" cy="2492554"/>
            </a:xfrm>
            <a:custGeom>
              <a:avLst/>
              <a:gdLst>
                <a:gd name="connsiteX0" fmla="*/ 2503 w 2704071"/>
                <a:gd name="connsiteY0" fmla="*/ 2490052 h 2492554"/>
                <a:gd name="connsiteX1" fmla="*/ 13712 w 2704071"/>
                <a:gd name="connsiteY1" fmla="*/ 2253308 h 2492554"/>
                <a:gd name="connsiteX2" fmla="*/ 2241225 w 2704071"/>
                <a:gd name="connsiteY2" fmla="*/ 11610 h 2492554"/>
                <a:gd name="connsiteX3" fmla="*/ 2471163 w 2704071"/>
                <a:gd name="connsiteY3" fmla="*/ 0 h 2492554"/>
                <a:gd name="connsiteX4" fmla="*/ 2704071 w 2704071"/>
                <a:gd name="connsiteY4" fmla="*/ 232908 h 2492554"/>
                <a:gd name="connsiteX5" fmla="*/ 2471163 w 2704071"/>
                <a:gd name="connsiteY5" fmla="*/ 465816 h 2492554"/>
                <a:gd name="connsiteX6" fmla="*/ 2471163 w 2704071"/>
                <a:gd name="connsiteY6" fmla="*/ 463650 h 2492554"/>
                <a:gd name="connsiteX7" fmla="*/ 2288630 w 2704071"/>
                <a:gd name="connsiteY7" fmla="*/ 472868 h 2492554"/>
                <a:gd name="connsiteX8" fmla="*/ 466035 w 2704071"/>
                <a:gd name="connsiteY8" fmla="*/ 2492553 h 2492554"/>
                <a:gd name="connsiteX9" fmla="*/ 465815 w 2704071"/>
                <a:gd name="connsiteY9" fmla="*/ 2492553 h 2492554"/>
                <a:gd name="connsiteX10" fmla="*/ 232908 w 2704071"/>
                <a:gd name="connsiteY10" fmla="*/ 2259646 h 2492554"/>
                <a:gd name="connsiteX11" fmla="*/ 0 w 2704071"/>
                <a:gd name="connsiteY11" fmla="*/ 2492554 h 2492554"/>
                <a:gd name="connsiteX12" fmla="*/ 2503 w 2704071"/>
                <a:gd name="connsiteY12" fmla="*/ 2490052 h 2492554"/>
                <a:gd name="connsiteX13" fmla="*/ 2384 w 2704071"/>
                <a:gd name="connsiteY13" fmla="*/ 2492553 h 2492554"/>
                <a:gd name="connsiteX14" fmla="*/ 465815 w 2704071"/>
                <a:gd name="connsiteY14" fmla="*/ 2492553 h 2492554"/>
                <a:gd name="connsiteX15" fmla="*/ 465816 w 2704071"/>
                <a:gd name="connsiteY15" fmla="*/ 2492554 h 249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4071" h="2492554">
                  <a:moveTo>
                    <a:pt x="2503" y="2490052"/>
                  </a:moveTo>
                  <a:lnTo>
                    <a:pt x="13712" y="2253308"/>
                  </a:lnTo>
                  <a:cubicBezTo>
                    <a:pt x="126128" y="1072233"/>
                    <a:pt x="1062297" y="131336"/>
                    <a:pt x="2241225" y="11610"/>
                  </a:cubicBezTo>
                  <a:lnTo>
                    <a:pt x="2471163" y="0"/>
                  </a:lnTo>
                  <a:lnTo>
                    <a:pt x="2704071" y="232908"/>
                  </a:lnTo>
                  <a:lnTo>
                    <a:pt x="2471163" y="465816"/>
                  </a:lnTo>
                  <a:lnTo>
                    <a:pt x="2471163" y="463650"/>
                  </a:lnTo>
                  <a:lnTo>
                    <a:pt x="2288630" y="472868"/>
                  </a:lnTo>
                  <a:cubicBezTo>
                    <a:pt x="1264906" y="576832"/>
                    <a:pt x="466035" y="1441400"/>
                    <a:pt x="466035" y="2492553"/>
                  </a:cubicBezTo>
                  <a:lnTo>
                    <a:pt x="465815" y="2492553"/>
                  </a:lnTo>
                  <a:lnTo>
                    <a:pt x="232908" y="2259646"/>
                  </a:lnTo>
                  <a:close/>
                  <a:moveTo>
                    <a:pt x="0" y="2492554"/>
                  </a:moveTo>
                  <a:lnTo>
                    <a:pt x="2503" y="2490052"/>
                  </a:lnTo>
                  <a:lnTo>
                    <a:pt x="2384" y="2492553"/>
                  </a:lnTo>
                  <a:lnTo>
                    <a:pt x="465815" y="2492553"/>
                  </a:lnTo>
                  <a:lnTo>
                    <a:pt x="465816" y="249255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Box 23"/>
            <p:cNvSpPr txBox="1"/>
            <p:nvPr userDrawn="1"/>
          </p:nvSpPr>
          <p:spPr>
            <a:xfrm>
              <a:off x="7245394" y="6523278"/>
              <a:ext cx="691215" cy="646331"/>
            </a:xfrm>
            <a:prstGeom prst="rect">
              <a:avLst/>
            </a:prstGeom>
            <a:noFill/>
          </p:spPr>
          <p:txBody>
            <a:bodyPr wrap="none" rtlCol="0">
              <a:spAutoFit/>
            </a:bodyPr>
            <a:lstStyle/>
            <a:p>
              <a:pPr algn="ctr"/>
              <a:r>
                <a:rPr kumimoji="1" lang="en-US" altLang="ja-JP" sz="3600" i="1" dirty="0">
                  <a:solidFill>
                    <a:schemeClr val="bg1"/>
                  </a:solidFill>
                </a:rPr>
                <a:t>03</a:t>
              </a:r>
              <a:endParaRPr kumimoji="1" lang="ja-JP" altLang="en-US" sz="3600" i="1" dirty="0">
                <a:solidFill>
                  <a:schemeClr val="bg1"/>
                </a:solidFill>
              </a:endParaRPr>
            </a:p>
          </p:txBody>
        </p:sp>
      </p:grpSp>
      <p:grpSp>
        <p:nvGrpSpPr>
          <p:cNvPr id="29" name="Group 28"/>
          <p:cNvGrpSpPr/>
          <p:nvPr userDrawn="1"/>
        </p:nvGrpSpPr>
        <p:grpSpPr>
          <a:xfrm>
            <a:off x="6638851" y="3245110"/>
            <a:ext cx="2704071" cy="2492554"/>
            <a:chOff x="6735836" y="2746346"/>
            <a:chExt cx="2704071" cy="2492554"/>
          </a:xfrm>
        </p:grpSpPr>
        <p:sp>
          <p:nvSpPr>
            <p:cNvPr id="21" name="Freeform: Shape 20"/>
            <p:cNvSpPr/>
            <p:nvPr userDrawn="1"/>
          </p:nvSpPr>
          <p:spPr>
            <a:xfrm>
              <a:off x="6735836" y="2746346"/>
              <a:ext cx="2704071" cy="2492554"/>
            </a:xfrm>
            <a:custGeom>
              <a:avLst/>
              <a:gdLst>
                <a:gd name="connsiteX0" fmla="*/ 2503 w 2704071"/>
                <a:gd name="connsiteY0" fmla="*/ 2490052 h 2492554"/>
                <a:gd name="connsiteX1" fmla="*/ 13712 w 2704071"/>
                <a:gd name="connsiteY1" fmla="*/ 2253308 h 2492554"/>
                <a:gd name="connsiteX2" fmla="*/ 2241225 w 2704071"/>
                <a:gd name="connsiteY2" fmla="*/ 11610 h 2492554"/>
                <a:gd name="connsiteX3" fmla="*/ 2471163 w 2704071"/>
                <a:gd name="connsiteY3" fmla="*/ 0 h 2492554"/>
                <a:gd name="connsiteX4" fmla="*/ 2704071 w 2704071"/>
                <a:gd name="connsiteY4" fmla="*/ 232908 h 2492554"/>
                <a:gd name="connsiteX5" fmla="*/ 2471163 w 2704071"/>
                <a:gd name="connsiteY5" fmla="*/ 465816 h 2492554"/>
                <a:gd name="connsiteX6" fmla="*/ 2471163 w 2704071"/>
                <a:gd name="connsiteY6" fmla="*/ 463650 h 2492554"/>
                <a:gd name="connsiteX7" fmla="*/ 2288630 w 2704071"/>
                <a:gd name="connsiteY7" fmla="*/ 472868 h 2492554"/>
                <a:gd name="connsiteX8" fmla="*/ 466035 w 2704071"/>
                <a:gd name="connsiteY8" fmla="*/ 2492553 h 2492554"/>
                <a:gd name="connsiteX9" fmla="*/ 465815 w 2704071"/>
                <a:gd name="connsiteY9" fmla="*/ 2492553 h 2492554"/>
                <a:gd name="connsiteX10" fmla="*/ 232908 w 2704071"/>
                <a:gd name="connsiteY10" fmla="*/ 2259646 h 2492554"/>
                <a:gd name="connsiteX11" fmla="*/ 0 w 2704071"/>
                <a:gd name="connsiteY11" fmla="*/ 2492554 h 2492554"/>
                <a:gd name="connsiteX12" fmla="*/ 2503 w 2704071"/>
                <a:gd name="connsiteY12" fmla="*/ 2490052 h 2492554"/>
                <a:gd name="connsiteX13" fmla="*/ 2384 w 2704071"/>
                <a:gd name="connsiteY13" fmla="*/ 2492553 h 2492554"/>
                <a:gd name="connsiteX14" fmla="*/ 465815 w 2704071"/>
                <a:gd name="connsiteY14" fmla="*/ 2492553 h 2492554"/>
                <a:gd name="connsiteX15" fmla="*/ 465816 w 2704071"/>
                <a:gd name="connsiteY15" fmla="*/ 2492554 h 249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4071" h="2492554">
                  <a:moveTo>
                    <a:pt x="2503" y="2490052"/>
                  </a:moveTo>
                  <a:lnTo>
                    <a:pt x="13712" y="2253308"/>
                  </a:lnTo>
                  <a:cubicBezTo>
                    <a:pt x="126128" y="1072233"/>
                    <a:pt x="1062297" y="131336"/>
                    <a:pt x="2241225" y="11610"/>
                  </a:cubicBezTo>
                  <a:lnTo>
                    <a:pt x="2471163" y="0"/>
                  </a:lnTo>
                  <a:lnTo>
                    <a:pt x="2704071" y="232908"/>
                  </a:lnTo>
                  <a:lnTo>
                    <a:pt x="2471163" y="465816"/>
                  </a:lnTo>
                  <a:lnTo>
                    <a:pt x="2471163" y="463650"/>
                  </a:lnTo>
                  <a:lnTo>
                    <a:pt x="2288630" y="472868"/>
                  </a:lnTo>
                  <a:cubicBezTo>
                    <a:pt x="1264906" y="576832"/>
                    <a:pt x="466035" y="1441400"/>
                    <a:pt x="466035" y="2492553"/>
                  </a:cubicBezTo>
                  <a:lnTo>
                    <a:pt x="465815" y="2492553"/>
                  </a:lnTo>
                  <a:lnTo>
                    <a:pt x="232908" y="2259646"/>
                  </a:lnTo>
                  <a:close/>
                  <a:moveTo>
                    <a:pt x="0" y="2492554"/>
                  </a:moveTo>
                  <a:lnTo>
                    <a:pt x="2503" y="2490052"/>
                  </a:lnTo>
                  <a:lnTo>
                    <a:pt x="2384" y="2492553"/>
                  </a:lnTo>
                  <a:lnTo>
                    <a:pt x="465815" y="2492553"/>
                  </a:lnTo>
                  <a:lnTo>
                    <a:pt x="465816" y="249255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24"/>
            <p:cNvSpPr txBox="1"/>
            <p:nvPr userDrawn="1"/>
          </p:nvSpPr>
          <p:spPr>
            <a:xfrm>
              <a:off x="7245393" y="3428824"/>
              <a:ext cx="691215" cy="646331"/>
            </a:xfrm>
            <a:prstGeom prst="rect">
              <a:avLst/>
            </a:prstGeom>
            <a:noFill/>
          </p:spPr>
          <p:txBody>
            <a:bodyPr wrap="none" rtlCol="0">
              <a:spAutoFit/>
            </a:bodyPr>
            <a:lstStyle/>
            <a:p>
              <a:pPr algn="ctr"/>
              <a:r>
                <a:rPr kumimoji="1" lang="en-US" altLang="ja-JP" sz="3600" i="1" dirty="0">
                  <a:solidFill>
                    <a:schemeClr val="bg1"/>
                  </a:solidFill>
                </a:rPr>
                <a:t>04</a:t>
              </a:r>
              <a:endParaRPr kumimoji="1" lang="ja-JP" altLang="en-US" sz="3600" i="1" dirty="0">
                <a:solidFill>
                  <a:schemeClr val="bg1"/>
                </a:solidFill>
              </a:endParaRPr>
            </a:p>
          </p:txBody>
        </p:sp>
      </p:grpSp>
      <p:sp>
        <p:nvSpPr>
          <p:cNvPr id="30" name="テキスト プレースホルダー 5"/>
          <p:cNvSpPr>
            <a:spLocks noGrp="1"/>
          </p:cNvSpPr>
          <p:nvPr>
            <p:ph type="body" sz="quarter" idx="18" hasCustomPrompt="1"/>
          </p:nvPr>
        </p:nvSpPr>
        <p:spPr>
          <a:xfrm>
            <a:off x="12052224" y="3078831"/>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1" name="テキスト プレースホルダー 5"/>
          <p:cNvSpPr>
            <a:spLocks noGrp="1"/>
          </p:cNvSpPr>
          <p:nvPr>
            <p:ph type="body" sz="quarter" idx="19" hasCustomPrompt="1"/>
          </p:nvPr>
        </p:nvSpPr>
        <p:spPr>
          <a:xfrm>
            <a:off x="12052224" y="3601351"/>
            <a:ext cx="5345946" cy="167688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2" name="テキスト プレースホルダー 5"/>
          <p:cNvSpPr>
            <a:spLocks noGrp="1"/>
          </p:cNvSpPr>
          <p:nvPr>
            <p:ph type="body" sz="quarter" idx="22" hasCustomPrompt="1"/>
          </p:nvPr>
        </p:nvSpPr>
        <p:spPr>
          <a:xfrm>
            <a:off x="12052224" y="6535230"/>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23" hasCustomPrompt="1"/>
          </p:nvPr>
        </p:nvSpPr>
        <p:spPr>
          <a:xfrm>
            <a:off x="12052224" y="7057750"/>
            <a:ext cx="5345946" cy="167688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4" name="テキスト プレースホルダー 5"/>
          <p:cNvSpPr>
            <a:spLocks noGrp="1"/>
          </p:cNvSpPr>
          <p:nvPr>
            <p:ph type="body" sz="quarter" idx="24" hasCustomPrompt="1"/>
          </p:nvPr>
        </p:nvSpPr>
        <p:spPr>
          <a:xfrm>
            <a:off x="897639" y="3078831"/>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25" hasCustomPrompt="1"/>
          </p:nvPr>
        </p:nvSpPr>
        <p:spPr>
          <a:xfrm>
            <a:off x="897639" y="3601351"/>
            <a:ext cx="5345946" cy="167688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6" name="テキスト プレースホルダー 5"/>
          <p:cNvSpPr>
            <a:spLocks noGrp="1"/>
          </p:cNvSpPr>
          <p:nvPr>
            <p:ph type="body" sz="quarter" idx="28" hasCustomPrompt="1"/>
          </p:nvPr>
        </p:nvSpPr>
        <p:spPr>
          <a:xfrm>
            <a:off x="897639" y="6535230"/>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9" hasCustomPrompt="1"/>
          </p:nvPr>
        </p:nvSpPr>
        <p:spPr>
          <a:xfrm>
            <a:off x="897639" y="7057750"/>
            <a:ext cx="5345946" cy="167688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38" name="Straight Connector 69"/>
          <p:cNvCxnSpPr>
            <a:stCxn id="22" idx="0"/>
            <a:endCxn id="30" idx="1"/>
          </p:cNvCxnSpPr>
          <p:nvPr userDrawn="1"/>
        </p:nvCxnSpPr>
        <p:spPr>
          <a:xfrm rot="5400000" flipH="1" flipV="1">
            <a:off x="11175827" y="3043573"/>
            <a:ext cx="572624" cy="11801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Straight Connector 69"/>
          <p:cNvCxnSpPr>
            <a:stCxn id="23" idx="3"/>
            <a:endCxn id="32" idx="1"/>
          </p:cNvCxnSpPr>
          <p:nvPr userDrawn="1"/>
        </p:nvCxnSpPr>
        <p:spPr>
          <a:xfrm flipV="1">
            <a:off x="11201724" y="6803744"/>
            <a:ext cx="850500" cy="54146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69"/>
          <p:cNvCxnSpPr>
            <a:stCxn id="34" idx="3"/>
            <a:endCxn id="25" idx="0"/>
          </p:cNvCxnSpPr>
          <p:nvPr userDrawn="1"/>
        </p:nvCxnSpPr>
        <p:spPr>
          <a:xfrm>
            <a:off x="6243585" y="3347345"/>
            <a:ext cx="1250431" cy="580243"/>
          </a:xfrm>
          <a:prstGeom prst="bentConnector2">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69"/>
          <p:cNvCxnSpPr>
            <a:stCxn id="36" idx="3"/>
            <a:endCxn id="24" idx="1"/>
          </p:cNvCxnSpPr>
          <p:nvPr userDrawn="1"/>
        </p:nvCxnSpPr>
        <p:spPr>
          <a:xfrm>
            <a:off x="6243585" y="6803744"/>
            <a:ext cx="904824" cy="541464"/>
          </a:xfrm>
          <a:prstGeom prst="bent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50" name="テキスト プレースホルダー 5"/>
          <p:cNvSpPr>
            <a:spLocks noGrp="1"/>
          </p:cNvSpPr>
          <p:nvPr>
            <p:ph type="body" sz="quarter" idx="27" hasCustomPrompt="1"/>
          </p:nvPr>
        </p:nvSpPr>
        <p:spPr>
          <a:xfrm>
            <a:off x="7339358" y="5357594"/>
            <a:ext cx="3609285" cy="586351"/>
          </a:xfrm>
        </p:spPr>
        <p:txBody>
          <a:bodyPr numCol="1" spcCol="360000" anchor="b">
            <a:no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grpSp>
        <p:nvGrpSpPr>
          <p:cNvPr id="47" name="グループ化 4"/>
          <p:cNvGrpSpPr/>
          <p:nvPr userDrawn="1"/>
        </p:nvGrpSpPr>
        <p:grpSpPr>
          <a:xfrm>
            <a:off x="725872" y="2982872"/>
            <a:ext cx="17560541" cy="2475756"/>
            <a:chOff x="725872" y="2982872"/>
            <a:chExt cx="17560541" cy="2475756"/>
          </a:xfrm>
        </p:grpSpPr>
        <p:sp>
          <p:nvSpPr>
            <p:cNvPr id="48"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sp>
          <p:nvSpPr>
            <p:cNvPr id="49"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sp>
          <p:nvSpPr>
            <p:cNvPr id="50"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grpSp>
      <p:grpSp>
        <p:nvGrpSpPr>
          <p:cNvPr id="51" name="グループ化 5"/>
          <p:cNvGrpSpPr/>
          <p:nvPr userDrawn="1"/>
        </p:nvGrpSpPr>
        <p:grpSpPr>
          <a:xfrm>
            <a:off x="487876" y="4364335"/>
            <a:ext cx="17798537" cy="1332290"/>
            <a:chOff x="487876" y="4364335"/>
            <a:chExt cx="17798537" cy="1332290"/>
          </a:xfrm>
        </p:grpSpPr>
        <p:sp>
          <p:nvSpPr>
            <p:cNvPr id="52"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sp>
          <p:nvSpPr>
            <p:cNvPr id="53"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sp>
          <p:nvSpPr>
            <p:cNvPr id="54"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grpSp>
      <p:grpSp>
        <p:nvGrpSpPr>
          <p:cNvPr id="55" name="グループ化 36"/>
          <p:cNvGrpSpPr/>
          <p:nvPr userDrawn="1"/>
        </p:nvGrpSpPr>
        <p:grpSpPr>
          <a:xfrm>
            <a:off x="725872" y="5984782"/>
            <a:ext cx="17560541" cy="2475756"/>
            <a:chOff x="725872" y="5984782"/>
            <a:chExt cx="17560541" cy="2475756"/>
          </a:xfrm>
          <a:solidFill>
            <a:schemeClr val="accent4"/>
          </a:solidFill>
        </p:grpSpPr>
        <p:sp>
          <p:nvSpPr>
            <p:cNvPr id="56" name="正方形/長方形 30"/>
            <p:cNvSpPr/>
            <p:nvPr userDrawn="1"/>
          </p:nvSpPr>
          <p:spPr>
            <a:xfrm flipV="1">
              <a:off x="10548745" y="7128248"/>
              <a:ext cx="7737668" cy="1332289"/>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sp>
          <p:nvSpPr>
            <p:cNvPr id="57"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4">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sp>
          <p:nvSpPr>
            <p:cNvPr id="58"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grpSp>
      <p:grpSp>
        <p:nvGrpSpPr>
          <p:cNvPr id="59" name="グループ化 35"/>
          <p:cNvGrpSpPr/>
          <p:nvPr userDrawn="1"/>
        </p:nvGrpSpPr>
        <p:grpSpPr>
          <a:xfrm>
            <a:off x="487876" y="5746786"/>
            <a:ext cx="17798537" cy="1332289"/>
            <a:chOff x="487876" y="5746786"/>
            <a:chExt cx="17798537" cy="1332289"/>
          </a:xfrm>
        </p:grpSpPr>
        <p:sp>
          <p:nvSpPr>
            <p:cNvPr id="6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sp>
          <p:nvSpPr>
            <p:cNvPr id="61"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sp>
          <p:nvSpPr>
            <p:cNvPr id="62"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ja-JP" altLang="en-US">
                <a:solidFill>
                  <a:schemeClr val="accent6"/>
                </a:solidFill>
              </a:endParaRPr>
            </a:p>
          </p:txBody>
        </p:sp>
      </p:grpSp>
      <p:sp>
        <p:nvSpPr>
          <p:cNvPr id="63" name="タイトル 1"/>
          <p:cNvSpPr>
            <a:spLocks noGrp="1"/>
          </p:cNvSpPr>
          <p:nvPr>
            <p:ph type="title" hasCustomPrompt="1"/>
          </p:nvPr>
        </p:nvSpPr>
        <p:spPr>
          <a:xfrm>
            <a:off x="900545" y="531190"/>
            <a:ext cx="7317336" cy="4548124"/>
          </a:xfrm>
        </p:spPr>
        <p:txBody>
          <a:bodyPr anchor="b">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64" name="テキスト プレースホルダー 5"/>
          <p:cNvSpPr>
            <a:spLocks noGrp="1"/>
          </p:cNvSpPr>
          <p:nvPr>
            <p:ph type="body" sz="quarter" idx="25" hasCustomPrompt="1"/>
          </p:nvPr>
        </p:nvSpPr>
        <p:spPr>
          <a:xfrm>
            <a:off x="900545" y="6289803"/>
            <a:ext cx="7317336" cy="2696893"/>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65" name="テキスト プレースホルダー 5"/>
          <p:cNvSpPr>
            <a:spLocks noGrp="1"/>
          </p:cNvSpPr>
          <p:nvPr>
            <p:ph type="body" sz="quarter" idx="26" hasCustomPrompt="1"/>
          </p:nvPr>
        </p:nvSpPr>
        <p:spPr>
          <a:xfrm>
            <a:off x="10784668" y="3197152"/>
            <a:ext cx="7027343" cy="851314"/>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6" name="テキスト プレースホルダー 5"/>
          <p:cNvSpPr>
            <a:spLocks noGrp="1"/>
          </p:cNvSpPr>
          <p:nvPr>
            <p:ph type="body" sz="quarter" idx="27" hasCustomPrompt="1"/>
          </p:nvPr>
        </p:nvSpPr>
        <p:spPr>
          <a:xfrm>
            <a:off x="10784668" y="4603322"/>
            <a:ext cx="7027343" cy="851314"/>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7" name="テキスト プレースホルダー 5"/>
          <p:cNvSpPr>
            <a:spLocks noGrp="1"/>
          </p:cNvSpPr>
          <p:nvPr>
            <p:ph type="body" sz="quarter" idx="28" hasCustomPrompt="1"/>
          </p:nvPr>
        </p:nvSpPr>
        <p:spPr>
          <a:xfrm>
            <a:off x="10784668" y="5992229"/>
            <a:ext cx="7027343" cy="851314"/>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8" name="テキスト プレースホルダー 5"/>
          <p:cNvSpPr>
            <a:spLocks noGrp="1"/>
          </p:cNvSpPr>
          <p:nvPr>
            <p:ph type="body" sz="quarter" idx="29" hasCustomPrompt="1"/>
          </p:nvPr>
        </p:nvSpPr>
        <p:spPr>
          <a:xfrm>
            <a:off x="10784667" y="7367235"/>
            <a:ext cx="7027343" cy="851314"/>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lan A">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6" name="TextBox 5"/>
          <p:cNvSpPr txBox="1"/>
          <p:nvPr userDrawn="1"/>
        </p:nvSpPr>
        <p:spPr>
          <a:xfrm>
            <a:off x="419100" y="-1809750"/>
            <a:ext cx="8550739" cy="15481161"/>
          </a:xfrm>
          <a:prstGeom prst="rect">
            <a:avLst/>
          </a:prstGeom>
          <a:noFill/>
        </p:spPr>
        <p:txBody>
          <a:bodyPr wrap="none" rtlCol="0">
            <a:spAutoFit/>
          </a:bodyPr>
          <a:lstStyle/>
          <a:p>
            <a:r>
              <a:rPr kumimoji="1" lang="en-US" altLang="ja-JP" sz="100000" i="1" dirty="0">
                <a:solidFill>
                  <a:schemeClr val="tx1">
                    <a:lumMod val="90000"/>
                    <a:lumOff val="10000"/>
                  </a:schemeClr>
                </a:solidFill>
              </a:rPr>
              <a:t>A</a:t>
            </a:r>
            <a:endParaRPr kumimoji="1" lang="ja-JP" altLang="en-US" sz="100000" i="1" dirty="0">
              <a:solidFill>
                <a:schemeClr val="tx1">
                  <a:lumMod val="90000"/>
                  <a:lumOff val="10000"/>
                </a:schemeClr>
              </a:solidFill>
            </a:endParaRPr>
          </a:p>
        </p:txBody>
      </p:sp>
      <p:sp>
        <p:nvSpPr>
          <p:cNvPr id="8" name="Picture Placeholder 6"/>
          <p:cNvSpPr>
            <a:spLocks noGrp="1"/>
          </p:cNvSpPr>
          <p:nvPr>
            <p:ph type="pic" sz="quarter" idx="13" hasCustomPrompt="1"/>
          </p:nvPr>
        </p:nvSpPr>
        <p:spPr>
          <a:xfrm>
            <a:off x="9144000" y="565761"/>
            <a:ext cx="8534400" cy="536506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9" name="テキスト プレースホルダー 5"/>
          <p:cNvSpPr>
            <a:spLocks noGrp="1"/>
          </p:cNvSpPr>
          <p:nvPr>
            <p:ph type="body" sz="quarter" idx="25" hasCustomPrompt="1"/>
          </p:nvPr>
        </p:nvSpPr>
        <p:spPr>
          <a:xfrm>
            <a:off x="9144000" y="6057574"/>
            <a:ext cx="8534400" cy="3100940"/>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7" name="タイトル 1"/>
          <p:cNvSpPr>
            <a:spLocks noGrp="1"/>
          </p:cNvSpPr>
          <p:nvPr>
            <p:ph type="title" hasCustomPrompt="1"/>
          </p:nvPr>
        </p:nvSpPr>
        <p:spPr>
          <a:xfrm>
            <a:off x="707570" y="2017486"/>
            <a:ext cx="10077098" cy="4218144"/>
          </a:xfrm>
        </p:spPr>
        <p:txBody>
          <a:bodyPr anchor="b">
            <a:normAutofit/>
          </a:bodyPr>
          <a:lstStyle>
            <a:lvl1pPr algn="r">
              <a:lnSpc>
                <a:spcPct val="80000"/>
              </a:lnSpc>
              <a:defRPr sz="9600" baseline="0">
                <a:latin typeface="Roboto Bold" pitchFamily="2" charset="0"/>
              </a:defRPr>
            </a:lvl1pPr>
          </a:lstStyle>
          <a:p>
            <a:r>
              <a:rPr kumimoji="1" lang="en-US" altLang="ja-JP" dirty="0"/>
              <a:t>Slide Title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and text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98286" y="928914"/>
            <a:ext cx="8069943" cy="6139543"/>
          </a:xfrm>
        </p:spPr>
        <p:txBody>
          <a:bodyPr anchor="b">
            <a:normAutofit/>
          </a:bodyPr>
          <a:lstStyle>
            <a:lvl1pPr algn="r">
              <a:lnSpc>
                <a:spcPct val="80000"/>
              </a:lnSpc>
              <a:defRPr sz="9600" baseline="0">
                <a:latin typeface="Roboto Bold" pitchFamily="2" charset="0"/>
              </a:defRPr>
            </a:lvl1pPr>
          </a:lstStyle>
          <a:p>
            <a:r>
              <a:rPr kumimoji="1" lang="en-US" altLang="ja-JP" dirty="0"/>
              <a:t>Heading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6" name="テキスト プレースホルダー 5"/>
          <p:cNvSpPr>
            <a:spLocks noGrp="1"/>
          </p:cNvSpPr>
          <p:nvPr>
            <p:ph type="body" sz="quarter" idx="12" hasCustomPrompt="1"/>
          </p:nvPr>
        </p:nvSpPr>
        <p:spPr>
          <a:xfrm>
            <a:off x="9274629" y="928914"/>
            <a:ext cx="8273142" cy="8244115"/>
          </a:xfrm>
        </p:spPr>
        <p:txBody>
          <a:bodyPr numCol="1" spcCol="360000" anchor="ctr">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3" hasCustomPrompt="1"/>
          </p:nvPr>
        </p:nvSpPr>
        <p:spPr>
          <a:xfrm>
            <a:off x="798286" y="7068457"/>
            <a:ext cx="8069942" cy="2104571"/>
          </a:xfrm>
        </p:spPr>
        <p:txBody>
          <a:bodyPr numCol="1" spcCol="360000" anchor="t">
            <a:normAutofit/>
          </a:bodyPr>
          <a:lstStyle>
            <a:lvl1pPr marL="0" indent="0" algn="r">
              <a:lnSpc>
                <a:spcPct val="120000"/>
              </a:lnSpc>
              <a:spcBef>
                <a:spcPts val="0"/>
              </a:spcBef>
              <a:buClr>
                <a:schemeClr val="accent1"/>
              </a:buClr>
              <a:buFontTx/>
              <a:buNone/>
              <a:defRPr sz="3200">
                <a:solidFill>
                  <a:schemeClr val="tx2">
                    <a:lumMod val="60000"/>
                    <a:lumOff val="40000"/>
                  </a:schemeClr>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lan B">
    <p:spTree>
      <p:nvGrpSpPr>
        <p:cNvPr id="1" name=""/>
        <p:cNvGrpSpPr/>
        <p:nvPr/>
      </p:nvGrpSpPr>
      <p:grpSpPr>
        <a:xfrm>
          <a:off x="0" y="0"/>
          <a:ext cx="0" cy="0"/>
          <a:chOff x="0" y="0"/>
          <a:chExt cx="0" cy="0"/>
        </a:xfrm>
      </p:grpSpPr>
      <p:sp>
        <p:nvSpPr>
          <p:cNvPr id="6" name="TextBox 5"/>
          <p:cNvSpPr txBox="1"/>
          <p:nvPr userDrawn="1"/>
        </p:nvSpPr>
        <p:spPr>
          <a:xfrm>
            <a:off x="10662640" y="-1809750"/>
            <a:ext cx="7992894" cy="15481161"/>
          </a:xfrm>
          <a:prstGeom prst="rect">
            <a:avLst/>
          </a:prstGeom>
          <a:noFill/>
        </p:spPr>
        <p:txBody>
          <a:bodyPr wrap="none" rtlCol="0">
            <a:spAutoFit/>
          </a:bodyPr>
          <a:lstStyle/>
          <a:p>
            <a:r>
              <a:rPr kumimoji="1" lang="en-US" altLang="ja-JP" sz="100000" i="1" dirty="0">
                <a:solidFill>
                  <a:schemeClr val="tx1">
                    <a:lumMod val="90000"/>
                    <a:lumOff val="10000"/>
                  </a:schemeClr>
                </a:solidFill>
              </a:rPr>
              <a:t>B</a:t>
            </a:r>
            <a:endParaRPr kumimoji="1" lang="ja-JP" altLang="en-US" sz="100000" i="1" dirty="0">
              <a:solidFill>
                <a:schemeClr val="tx1">
                  <a:lumMod val="90000"/>
                  <a:lumOff val="10000"/>
                </a:schemeClr>
              </a:solidFill>
            </a:endParaRPr>
          </a:p>
        </p:txBody>
      </p: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8" name="Picture Placeholder 6"/>
          <p:cNvSpPr>
            <a:spLocks noGrp="1"/>
          </p:cNvSpPr>
          <p:nvPr>
            <p:ph type="pic" sz="quarter" idx="13" hasCustomPrompt="1"/>
          </p:nvPr>
        </p:nvSpPr>
        <p:spPr>
          <a:xfrm>
            <a:off x="609600" y="565761"/>
            <a:ext cx="8534400" cy="536506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9" name="テキスト プレースホルダー 5"/>
          <p:cNvSpPr>
            <a:spLocks noGrp="1"/>
          </p:cNvSpPr>
          <p:nvPr>
            <p:ph type="body" sz="quarter" idx="25" hasCustomPrompt="1"/>
          </p:nvPr>
        </p:nvSpPr>
        <p:spPr>
          <a:xfrm>
            <a:off x="609600" y="6057574"/>
            <a:ext cx="8534400" cy="3100940"/>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7" name="タイトル 1"/>
          <p:cNvSpPr>
            <a:spLocks noGrp="1"/>
          </p:cNvSpPr>
          <p:nvPr>
            <p:ph type="title" hasCustomPrompt="1"/>
          </p:nvPr>
        </p:nvSpPr>
        <p:spPr>
          <a:xfrm>
            <a:off x="6995877" y="2017486"/>
            <a:ext cx="10077098" cy="4218144"/>
          </a:xfrm>
        </p:spPr>
        <p:txBody>
          <a:bodyPr anchor="b">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タイトル 1"/>
          <p:cNvSpPr>
            <a:spLocks noGrp="1"/>
          </p:cNvSpPr>
          <p:nvPr>
            <p:ph type="title" hasCustomPrompt="1"/>
          </p:nvPr>
        </p:nvSpPr>
        <p:spPr>
          <a:xfrm>
            <a:off x="551543" y="1499621"/>
            <a:ext cx="7358743" cy="7286170"/>
          </a:xfrm>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7" name="テキスト プレースホルダー 5"/>
          <p:cNvSpPr>
            <a:spLocks noGrp="1"/>
          </p:cNvSpPr>
          <p:nvPr>
            <p:ph type="body" sz="quarter" idx="18" hasCustomPrompt="1"/>
          </p:nvPr>
        </p:nvSpPr>
        <p:spPr>
          <a:xfrm>
            <a:off x="8080872" y="1645273"/>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8" name="テキスト プレースホルダー 5"/>
          <p:cNvSpPr>
            <a:spLocks noGrp="1"/>
          </p:cNvSpPr>
          <p:nvPr>
            <p:ph type="body" sz="quarter" idx="26" hasCustomPrompt="1"/>
          </p:nvPr>
        </p:nvSpPr>
        <p:spPr>
          <a:xfrm>
            <a:off x="11634389" y="1275513"/>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10" name="Straight Connector 9"/>
          <p:cNvCxnSpPr/>
          <p:nvPr userDrawn="1"/>
        </p:nvCxnSpPr>
        <p:spPr>
          <a:xfrm>
            <a:off x="11433672" y="1236830"/>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7" hasCustomPrompt="1"/>
          </p:nvPr>
        </p:nvSpPr>
        <p:spPr>
          <a:xfrm>
            <a:off x="8080872" y="3225194"/>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6" name="テキスト プレースホルダー 5"/>
          <p:cNvSpPr>
            <a:spLocks noGrp="1"/>
          </p:cNvSpPr>
          <p:nvPr>
            <p:ph type="body" sz="quarter" idx="28" hasCustomPrompt="1"/>
          </p:nvPr>
        </p:nvSpPr>
        <p:spPr>
          <a:xfrm>
            <a:off x="11634389" y="2855434"/>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17" name="Straight Connector 16"/>
          <p:cNvCxnSpPr/>
          <p:nvPr userDrawn="1"/>
        </p:nvCxnSpPr>
        <p:spPr>
          <a:xfrm>
            <a:off x="11433672" y="2816751"/>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5"/>
          <p:cNvSpPr>
            <a:spLocks noGrp="1"/>
          </p:cNvSpPr>
          <p:nvPr>
            <p:ph type="body" sz="quarter" idx="29" hasCustomPrompt="1"/>
          </p:nvPr>
        </p:nvSpPr>
        <p:spPr>
          <a:xfrm>
            <a:off x="8080872" y="4805115"/>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9" name="テキスト プレースホルダー 5"/>
          <p:cNvSpPr>
            <a:spLocks noGrp="1"/>
          </p:cNvSpPr>
          <p:nvPr>
            <p:ph type="body" sz="quarter" idx="30" hasCustomPrompt="1"/>
          </p:nvPr>
        </p:nvSpPr>
        <p:spPr>
          <a:xfrm>
            <a:off x="11634389" y="4435355"/>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20" name="Straight Connector 19"/>
          <p:cNvCxnSpPr/>
          <p:nvPr userDrawn="1"/>
        </p:nvCxnSpPr>
        <p:spPr>
          <a:xfrm>
            <a:off x="11433672" y="4396672"/>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テキスト プレースホルダー 5"/>
          <p:cNvSpPr>
            <a:spLocks noGrp="1"/>
          </p:cNvSpPr>
          <p:nvPr>
            <p:ph type="body" sz="quarter" idx="31" hasCustomPrompt="1"/>
          </p:nvPr>
        </p:nvSpPr>
        <p:spPr>
          <a:xfrm>
            <a:off x="8080872" y="6385036"/>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2" name="テキスト プレースホルダー 5"/>
          <p:cNvSpPr>
            <a:spLocks noGrp="1"/>
          </p:cNvSpPr>
          <p:nvPr>
            <p:ph type="body" sz="quarter" idx="32" hasCustomPrompt="1"/>
          </p:nvPr>
        </p:nvSpPr>
        <p:spPr>
          <a:xfrm>
            <a:off x="11634389" y="6015276"/>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23" name="Straight Connector 22"/>
          <p:cNvCxnSpPr/>
          <p:nvPr userDrawn="1"/>
        </p:nvCxnSpPr>
        <p:spPr>
          <a:xfrm>
            <a:off x="11433672" y="5976593"/>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テキスト プレースホルダー 5"/>
          <p:cNvSpPr>
            <a:spLocks noGrp="1"/>
          </p:cNvSpPr>
          <p:nvPr>
            <p:ph type="body" sz="quarter" idx="33" hasCustomPrompt="1"/>
          </p:nvPr>
        </p:nvSpPr>
        <p:spPr>
          <a:xfrm>
            <a:off x="8080872" y="7964958"/>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5" name="テキスト プレースホルダー 5"/>
          <p:cNvSpPr>
            <a:spLocks noGrp="1"/>
          </p:cNvSpPr>
          <p:nvPr>
            <p:ph type="body" sz="quarter" idx="34" hasCustomPrompt="1"/>
          </p:nvPr>
        </p:nvSpPr>
        <p:spPr>
          <a:xfrm>
            <a:off x="11634389" y="7595198"/>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26" name="Straight Connector 25"/>
          <p:cNvCxnSpPr/>
          <p:nvPr userDrawn="1"/>
        </p:nvCxnSpPr>
        <p:spPr>
          <a:xfrm>
            <a:off x="11433672" y="7556515"/>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5" name="TextBox 4"/>
          <p:cNvSpPr txBox="1"/>
          <p:nvPr userDrawn="1"/>
        </p:nvSpPr>
        <p:spPr>
          <a:xfrm>
            <a:off x="332014" y="-474435"/>
            <a:ext cx="9692077" cy="4708981"/>
          </a:xfrm>
          <a:prstGeom prst="rect">
            <a:avLst/>
          </a:prstGeom>
          <a:noFill/>
        </p:spPr>
        <p:txBody>
          <a:bodyPr wrap="none" rtlCol="0">
            <a:spAutoFit/>
          </a:bodyPr>
          <a:lstStyle/>
          <a:p>
            <a:r>
              <a:rPr kumimoji="1" lang="en-US" altLang="ja-JP" sz="30000" i="1" dirty="0">
                <a:solidFill>
                  <a:schemeClr val="tx1">
                    <a:lumMod val="90000"/>
                    <a:lumOff val="10000"/>
                  </a:schemeClr>
                </a:solidFill>
              </a:rPr>
              <a:t>PROS</a:t>
            </a:r>
            <a:endParaRPr kumimoji="1" lang="ja-JP" altLang="en-US" sz="30000" i="1" dirty="0">
              <a:solidFill>
                <a:schemeClr val="tx1">
                  <a:lumMod val="90000"/>
                  <a:lumOff val="10000"/>
                </a:schemeClr>
              </a:solidFill>
            </a:endParaRPr>
          </a:p>
        </p:txBody>
      </p:sp>
      <p:sp>
        <p:nvSpPr>
          <p:cNvPr id="6" name="TextBox 5"/>
          <p:cNvSpPr txBox="1"/>
          <p:nvPr userDrawn="1"/>
        </p:nvSpPr>
        <p:spPr>
          <a:xfrm>
            <a:off x="7886699" y="5472637"/>
            <a:ext cx="10129696" cy="4708981"/>
          </a:xfrm>
          <a:prstGeom prst="rect">
            <a:avLst/>
          </a:prstGeom>
          <a:noFill/>
        </p:spPr>
        <p:txBody>
          <a:bodyPr wrap="none" rtlCol="0">
            <a:spAutoFit/>
          </a:bodyPr>
          <a:lstStyle/>
          <a:p>
            <a:pPr algn="r"/>
            <a:r>
              <a:rPr kumimoji="1" lang="en-US" altLang="ja-JP" sz="30000" i="1" dirty="0">
                <a:solidFill>
                  <a:schemeClr val="tx1">
                    <a:lumMod val="90000"/>
                    <a:lumOff val="10000"/>
                  </a:schemeClr>
                </a:solidFill>
              </a:rPr>
              <a:t>CONS</a:t>
            </a:r>
            <a:endParaRPr kumimoji="1" lang="ja-JP" altLang="en-US" sz="30000" i="1" dirty="0">
              <a:solidFill>
                <a:schemeClr val="tx1">
                  <a:lumMod val="90000"/>
                  <a:lumOff val="10000"/>
                </a:schemeClr>
              </a:solidFill>
            </a:endParaRPr>
          </a:p>
        </p:txBody>
      </p:sp>
      <p:cxnSp>
        <p:nvCxnSpPr>
          <p:cNvPr id="8" name="Straight Connector 7"/>
          <p:cNvCxnSpPr/>
          <p:nvPr userDrawn="1"/>
        </p:nvCxnSpPr>
        <p:spPr>
          <a:xfrm flipV="1">
            <a:off x="0" y="1479020"/>
            <a:ext cx="18288000" cy="67491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テキスト プレースホルダー 5"/>
          <p:cNvSpPr>
            <a:spLocks noGrp="1"/>
          </p:cNvSpPr>
          <p:nvPr>
            <p:ph type="body" sz="quarter" idx="26" hasCustomPrompt="1"/>
          </p:nvPr>
        </p:nvSpPr>
        <p:spPr>
          <a:xfrm>
            <a:off x="1126046" y="1806763"/>
            <a:ext cx="7321268" cy="2651465"/>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10" name="テキスト プレースホルダー 5"/>
          <p:cNvSpPr>
            <a:spLocks noGrp="1"/>
          </p:cNvSpPr>
          <p:nvPr>
            <p:ph type="body" sz="quarter" idx="27" hasCustomPrompt="1"/>
          </p:nvPr>
        </p:nvSpPr>
        <p:spPr>
          <a:xfrm>
            <a:off x="10490743" y="5219927"/>
            <a:ext cx="7321268" cy="2651465"/>
          </a:xfrm>
        </p:spPr>
        <p:txBody>
          <a:bodyPr numCol="1" spcCol="360000" anchor="b">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cxnSp>
        <p:nvCxnSpPr>
          <p:cNvPr id="5" name="Straight Connector 4"/>
          <p:cNvCxnSpPr/>
          <p:nvPr userDrawn="1"/>
        </p:nvCxnSpPr>
        <p:spPr>
          <a:xfrm>
            <a:off x="5196113" y="0"/>
            <a:ext cx="0" cy="1028541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Picture Placeholder 6"/>
          <p:cNvSpPr>
            <a:spLocks noGrp="1"/>
          </p:cNvSpPr>
          <p:nvPr>
            <p:ph type="pic" sz="quarter" idx="13" hasCustomPrompt="1"/>
          </p:nvPr>
        </p:nvSpPr>
        <p:spPr>
          <a:xfrm>
            <a:off x="1660069" y="2537509"/>
            <a:ext cx="7072087" cy="5210394"/>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7" name="タイトル 1"/>
          <p:cNvSpPr>
            <a:spLocks noGrp="1"/>
          </p:cNvSpPr>
          <p:nvPr>
            <p:ph type="title" hasCustomPrompt="1"/>
          </p:nvPr>
        </p:nvSpPr>
        <p:spPr>
          <a:xfrm>
            <a:off x="8977745" y="2537509"/>
            <a:ext cx="8612593" cy="2657945"/>
          </a:xfrm>
        </p:spPr>
        <p:txBody>
          <a:bodyPr anchor="t">
            <a:normAutofit/>
          </a:bodyPr>
          <a:lstStyle>
            <a:lvl1pPr algn="l">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8" name="テキスト プレースホルダー 5"/>
          <p:cNvSpPr>
            <a:spLocks noGrp="1"/>
          </p:cNvSpPr>
          <p:nvPr>
            <p:ph type="body" sz="quarter" idx="30" hasCustomPrompt="1"/>
          </p:nvPr>
        </p:nvSpPr>
        <p:spPr>
          <a:xfrm>
            <a:off x="8977744" y="4946074"/>
            <a:ext cx="8612593" cy="1219199"/>
          </a:xfrm>
        </p:spPr>
        <p:txBody>
          <a:bodyPr numCol="1" spcCol="360000" anchor="t">
            <a:normAutofit/>
          </a:bodyPr>
          <a:lstStyle>
            <a:lvl1pPr marL="285750" indent="-285750" algn="l">
              <a:lnSpc>
                <a:spcPct val="130000"/>
              </a:lnSpc>
              <a:spcBef>
                <a:spcPts val="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31" hasCustomPrompt="1"/>
          </p:nvPr>
        </p:nvSpPr>
        <p:spPr>
          <a:xfrm>
            <a:off x="8977744" y="6414656"/>
            <a:ext cx="8612593" cy="1333248"/>
          </a:xfrm>
        </p:spPr>
        <p:txBody>
          <a:bodyPr numCol="1" spcCol="360000" anchor="b">
            <a:normAutofit/>
          </a:bodyPr>
          <a:lstStyle>
            <a:lvl1pPr marL="285750" indent="-285750" algn="l">
              <a:lnSpc>
                <a:spcPct val="130000"/>
              </a:lnSpc>
              <a:spcBef>
                <a:spcPts val="0"/>
              </a:spcBef>
              <a:buClr>
                <a:schemeClr val="tx1">
                  <a:lumMod val="75000"/>
                  <a:lumOff val="25000"/>
                </a:schemeClr>
              </a:buClr>
              <a:buFont typeface="Wingdings" panose="05000000000000000000" pitchFamily="2" charset="2"/>
              <a:buChar char="n"/>
              <a:defRPr sz="1800">
                <a:solidFill>
                  <a:schemeClr val="tx1">
                    <a:lumMod val="50000"/>
                    <a:lumOff val="50000"/>
                  </a:schemeClr>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304195" y="725713"/>
            <a:ext cx="15679611" cy="4833257"/>
          </a:xfrm>
        </p:spPr>
        <p:txBody>
          <a:bodyPr anchor="b">
            <a:normAutofit/>
          </a:bodyPr>
          <a:lstStyle>
            <a:lvl1pPr algn="ctr">
              <a:lnSpc>
                <a:spcPct val="80000"/>
              </a:lnSpc>
              <a:defRPr sz="9600" baseline="0">
                <a:solidFill>
                  <a:schemeClr val="bg1"/>
                </a:solidFill>
                <a:latin typeface="Roboto Bold" pitchFamily="2" charset="0"/>
              </a:defRPr>
            </a:lvl1pPr>
          </a:lstStyle>
          <a:p>
            <a:r>
              <a:rPr kumimoji="1" lang="en-US" altLang="ja-JP" dirty="0"/>
              <a:t>Heading Goes Here</a:t>
            </a:r>
            <a:endParaRPr kumimoji="1" lang="ja-JP" altLang="en-US" dirty="0"/>
          </a:p>
        </p:txBody>
      </p:sp>
      <p:sp>
        <p:nvSpPr>
          <p:cNvPr id="6" name="テキスト プレースホルダー 5"/>
          <p:cNvSpPr>
            <a:spLocks noGrp="1"/>
          </p:cNvSpPr>
          <p:nvPr>
            <p:ph type="body" sz="quarter" idx="12" hasCustomPrompt="1"/>
          </p:nvPr>
        </p:nvSpPr>
        <p:spPr>
          <a:xfrm>
            <a:off x="1304195" y="5463307"/>
            <a:ext cx="15679611" cy="769258"/>
          </a:xfrm>
        </p:spPr>
        <p:txBody>
          <a:bodyPr numCol="1" spcCol="360000" anchor="t">
            <a:normAutofit/>
          </a:bodyPr>
          <a:lstStyle>
            <a:lvl1pPr algn="ctr">
              <a:spcBef>
                <a:spcPts val="1200"/>
              </a:spcBef>
              <a:defRPr sz="2800">
                <a:solidFill>
                  <a:schemeClr val="bg2"/>
                </a:solidFill>
                <a:latin typeface="+mj-lt"/>
              </a:defRPr>
            </a:lvl1pPr>
          </a:lstStyle>
          <a:p>
            <a:pPr lvl="0"/>
            <a:r>
              <a:rPr kumimoji="1" lang="en-US" altLang="ja-JP" dirty="0"/>
              <a:t>Text Goes Here</a:t>
            </a:r>
            <a:endParaRPr kumimoji="1" lang="ja-JP" altLang="en-US" dirty="0"/>
          </a:p>
        </p:txBody>
      </p:sp>
      <p:sp>
        <p:nvSpPr>
          <p:cNvPr id="4" name="テキスト プレースホルダー 12"/>
          <p:cNvSpPr>
            <a:spLocks noGrp="1"/>
          </p:cNvSpPr>
          <p:nvPr>
            <p:ph type="body" sz="quarter" idx="27" hasCustomPrompt="1"/>
          </p:nvPr>
        </p:nvSpPr>
        <p:spPr>
          <a:xfrm>
            <a:off x="5114925" y="7675418"/>
            <a:ext cx="8058150" cy="1993074"/>
          </a:xfrm>
        </p:spPr>
        <p:txBody>
          <a:bodyPr anchor="b">
            <a:normAutofit/>
          </a:bodyPr>
          <a:lstStyle>
            <a:lvl1pPr marL="0" indent="0" algn="ctr">
              <a:spcBef>
                <a:spcPts val="0"/>
              </a:spcBef>
              <a:buClr>
                <a:schemeClr val="accent1"/>
              </a:buClr>
              <a:buFontTx/>
              <a:buNone/>
              <a:defRPr sz="2000" baseline="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12309" y="3817256"/>
            <a:ext cx="15679611" cy="4833257"/>
          </a:xfrm>
        </p:spPr>
        <p:txBody>
          <a:bodyPr anchor="b">
            <a:normAutofit/>
          </a:bodyPr>
          <a:lstStyle>
            <a:lvl1pPr algn="l">
              <a:lnSpc>
                <a:spcPct val="80000"/>
              </a:lnSpc>
              <a:defRPr sz="9600" baseline="0">
                <a:solidFill>
                  <a:schemeClr val="bg1"/>
                </a:solidFill>
                <a:latin typeface="Roboto Bold" pitchFamily="2" charset="0"/>
              </a:defRPr>
            </a:lvl1pPr>
          </a:lstStyle>
          <a:p>
            <a:r>
              <a:rPr kumimoji="1" lang="en-US" altLang="ja-JP" dirty="0"/>
              <a:t>Heading Goes Here</a:t>
            </a:r>
            <a:endParaRPr kumimoji="1" lang="ja-JP" altLang="en-US" dirty="0"/>
          </a:p>
        </p:txBody>
      </p:sp>
      <p:sp>
        <p:nvSpPr>
          <p:cNvPr id="6" name="テキスト プレースホルダー 5"/>
          <p:cNvSpPr>
            <a:spLocks noGrp="1"/>
          </p:cNvSpPr>
          <p:nvPr>
            <p:ph type="body" sz="quarter" idx="12" hasCustomPrompt="1"/>
          </p:nvPr>
        </p:nvSpPr>
        <p:spPr>
          <a:xfrm>
            <a:off x="912309" y="8554850"/>
            <a:ext cx="15679611" cy="769258"/>
          </a:xfrm>
        </p:spPr>
        <p:txBody>
          <a:bodyPr numCol="1" spcCol="360000" anchor="t">
            <a:normAutofit/>
          </a:bodyPr>
          <a:lstStyle>
            <a:lvl1pPr algn="l">
              <a:spcBef>
                <a:spcPts val="1200"/>
              </a:spcBef>
              <a:defRPr sz="2800">
                <a:solidFill>
                  <a:schemeClr val="bg2"/>
                </a:solidFill>
                <a:latin typeface="+mj-lt"/>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304195" y="725713"/>
            <a:ext cx="15679611" cy="4833257"/>
          </a:xfrm>
        </p:spPr>
        <p:txBody>
          <a:bodyPr anchor="b">
            <a:normAutofit/>
          </a:bodyPr>
          <a:lstStyle>
            <a:lvl1pPr algn="l">
              <a:lnSpc>
                <a:spcPct val="80000"/>
              </a:lnSpc>
              <a:defRPr sz="9600" baseline="0">
                <a:solidFill>
                  <a:schemeClr val="bg1"/>
                </a:solidFill>
                <a:latin typeface="Roboto Bold" pitchFamily="2" charset="0"/>
              </a:defRPr>
            </a:lvl1pPr>
          </a:lstStyle>
          <a:p>
            <a:r>
              <a:rPr kumimoji="1" lang="en-US" altLang="ja-JP" dirty="0"/>
              <a:t>Heading Goes Here</a:t>
            </a:r>
            <a:endParaRPr kumimoji="1" lang="ja-JP" altLang="en-US" dirty="0"/>
          </a:p>
        </p:txBody>
      </p:sp>
      <p:sp>
        <p:nvSpPr>
          <p:cNvPr id="6" name="テキスト プレースホルダー 5"/>
          <p:cNvSpPr>
            <a:spLocks noGrp="1"/>
          </p:cNvSpPr>
          <p:nvPr>
            <p:ph type="body" sz="quarter" idx="12" hasCustomPrompt="1"/>
          </p:nvPr>
        </p:nvSpPr>
        <p:spPr>
          <a:xfrm>
            <a:off x="1304195" y="5558971"/>
            <a:ext cx="15679611" cy="769258"/>
          </a:xfrm>
        </p:spPr>
        <p:txBody>
          <a:bodyPr numCol="1" spcCol="360000" anchor="t">
            <a:normAutofit/>
          </a:bodyPr>
          <a:lstStyle>
            <a:lvl1pPr algn="l">
              <a:spcBef>
                <a:spcPts val="1200"/>
              </a:spcBef>
              <a:defRPr sz="2800">
                <a:solidFill>
                  <a:schemeClr val="bg2"/>
                </a:solidFill>
                <a:latin typeface="+mj-lt"/>
              </a:defRPr>
            </a:lvl1pPr>
          </a:lstStyle>
          <a:p>
            <a:pPr lvl="0"/>
            <a:r>
              <a:rPr kumimoji="1" lang="en-US" altLang="ja-JP" dirty="0"/>
              <a:t>Text Goes Here</a:t>
            </a:r>
            <a:endParaRPr kumimoji="1" lang="ja-JP" altLang="en-US" dirty="0"/>
          </a:p>
        </p:txBody>
      </p:sp>
      <p:sp>
        <p:nvSpPr>
          <p:cNvPr id="4" name="テキスト プレースホルダー 12"/>
          <p:cNvSpPr>
            <a:spLocks noGrp="1"/>
          </p:cNvSpPr>
          <p:nvPr>
            <p:ph type="body" sz="quarter" idx="27" hasCustomPrompt="1"/>
          </p:nvPr>
        </p:nvSpPr>
        <p:spPr>
          <a:xfrm>
            <a:off x="1304195" y="7675418"/>
            <a:ext cx="8058150" cy="1993074"/>
          </a:xfrm>
        </p:spPr>
        <p:txBody>
          <a:bodyPr anchor="b">
            <a:normAutofit/>
          </a:bodyPr>
          <a:lstStyle>
            <a:lvl1pPr marL="342900" indent="-342900" algn="l">
              <a:spcBef>
                <a:spcPts val="0"/>
              </a:spcBef>
              <a:buClr>
                <a:schemeClr val="accent1"/>
              </a:buClr>
              <a:buFont typeface="Wingdings" panose="05000000000000000000" pitchFamily="2" charset="2"/>
              <a:buChar char="n"/>
              <a:defRPr sz="2000" baseline="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4" name="テキスト プレースホルダー 5"/>
          <p:cNvSpPr>
            <a:spLocks noGrp="1"/>
          </p:cNvSpPr>
          <p:nvPr>
            <p:ph type="body" sz="quarter" idx="12" hasCustomPrompt="1"/>
          </p:nvPr>
        </p:nvSpPr>
        <p:spPr>
          <a:xfrm>
            <a:off x="0" y="7920112"/>
            <a:ext cx="11127545" cy="201413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5" name="タイトル 1"/>
          <p:cNvSpPr>
            <a:spLocks noGrp="1"/>
          </p:cNvSpPr>
          <p:nvPr>
            <p:ph type="title" hasCustomPrompt="1"/>
          </p:nvPr>
        </p:nvSpPr>
        <p:spPr>
          <a:xfrm>
            <a:off x="1400961" y="8385617"/>
            <a:ext cx="9346755" cy="1083126"/>
          </a:xfrm>
        </p:spPr>
        <p:txBody>
          <a:bodyPr anchor="ctr">
            <a:noAutofit/>
          </a:bodyPr>
          <a:lstStyle>
            <a:lvl1pPr algn="r">
              <a:lnSpc>
                <a:spcPct val="100000"/>
              </a:lnSpc>
              <a:defRPr sz="9600" baseline="0">
                <a:latin typeface="Roboto Bold" pitchFamily="2" charset="0"/>
              </a:defRPr>
            </a:lvl1pPr>
          </a:lstStyle>
          <a:p>
            <a:r>
              <a:rPr kumimoji="1" lang="en-US" altLang="ja-JP" dirty="0"/>
              <a:t>Section Name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4" name="テキスト プレースホルダー 5"/>
          <p:cNvSpPr>
            <a:spLocks noGrp="1"/>
          </p:cNvSpPr>
          <p:nvPr>
            <p:ph type="body" sz="quarter" idx="12" hasCustomPrompt="1"/>
          </p:nvPr>
        </p:nvSpPr>
        <p:spPr>
          <a:xfrm>
            <a:off x="7160455" y="7920112"/>
            <a:ext cx="11127545" cy="201413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5" name="タイトル 1"/>
          <p:cNvSpPr>
            <a:spLocks noGrp="1"/>
          </p:cNvSpPr>
          <p:nvPr>
            <p:ph type="title" hasCustomPrompt="1"/>
          </p:nvPr>
        </p:nvSpPr>
        <p:spPr>
          <a:xfrm>
            <a:off x="7559930" y="8385617"/>
            <a:ext cx="9346755" cy="1083126"/>
          </a:xfrm>
        </p:spPr>
        <p:txBody>
          <a:bodyPr anchor="ctr">
            <a:noAutofit/>
          </a:bodyPr>
          <a:lstStyle>
            <a:lvl1pPr algn="l">
              <a:lnSpc>
                <a:spcPct val="100000"/>
              </a:lnSpc>
              <a:defRPr sz="9600" baseline="0">
                <a:latin typeface="Roboto Bold" pitchFamily="2" charset="0"/>
              </a:defRPr>
            </a:lvl1pPr>
          </a:lstStyle>
          <a:p>
            <a:r>
              <a:rPr kumimoji="1" lang="en-US" altLang="ja-JP" dirty="0"/>
              <a:t>Section Name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ight big image">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7576452" y="490877"/>
            <a:ext cx="10218618" cy="930365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5" name="タイトル 1"/>
          <p:cNvSpPr>
            <a:spLocks noGrp="1"/>
          </p:cNvSpPr>
          <p:nvPr>
            <p:ph type="title" hasCustomPrompt="1"/>
          </p:nvPr>
        </p:nvSpPr>
        <p:spPr>
          <a:xfrm>
            <a:off x="591457" y="833994"/>
            <a:ext cx="10308772" cy="3099378"/>
          </a:xfrm>
        </p:spPr>
        <p:txBody>
          <a:bodyPr anchor="ctr">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6" name="テキスト プレースホルダー 5"/>
          <p:cNvSpPr>
            <a:spLocks noGrp="1"/>
          </p:cNvSpPr>
          <p:nvPr>
            <p:ph type="body" sz="quarter" idx="14" hasCustomPrompt="1"/>
          </p:nvPr>
        </p:nvSpPr>
        <p:spPr>
          <a:xfrm>
            <a:off x="591457" y="3916250"/>
            <a:ext cx="6767286" cy="1933008"/>
          </a:xfrm>
        </p:spPr>
        <p:txBody>
          <a:bodyPr numCol="1" spcCol="360000" anchor="b">
            <a:normAutofit/>
          </a:bodyPr>
          <a:lstStyle>
            <a:lvl1pPr marL="0" indent="0" algn="l">
              <a:lnSpc>
                <a:spcPct val="120000"/>
              </a:lnSpc>
              <a:spcBef>
                <a:spcPts val="0"/>
              </a:spcBef>
              <a:buClr>
                <a:schemeClr val="accent1"/>
              </a:buClr>
              <a:buFontTx/>
              <a:buNone/>
              <a:defRPr sz="3200">
                <a:solidFill>
                  <a:schemeClr val="tx2">
                    <a:lumMod val="60000"/>
                    <a:lumOff val="40000"/>
                  </a:schemeClr>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20" hasCustomPrompt="1"/>
          </p:nvPr>
        </p:nvSpPr>
        <p:spPr>
          <a:xfrm>
            <a:off x="591457" y="6020820"/>
            <a:ext cx="6767286" cy="3494314"/>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and text 4">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7" name="タイトル 1"/>
          <p:cNvSpPr>
            <a:spLocks noGrp="1"/>
          </p:cNvSpPr>
          <p:nvPr>
            <p:ph type="title" hasCustomPrompt="1"/>
          </p:nvPr>
        </p:nvSpPr>
        <p:spPr>
          <a:xfrm>
            <a:off x="798286" y="928914"/>
            <a:ext cx="8069943" cy="8244115"/>
          </a:xfrm>
        </p:spPr>
        <p:txBody>
          <a:bodyPr anchor="ctr">
            <a:normAutofit/>
          </a:bodyPr>
          <a:lstStyle>
            <a:lvl1pPr algn="ctr">
              <a:lnSpc>
                <a:spcPct val="80000"/>
              </a:lnSpc>
              <a:defRPr sz="9600" baseline="0">
                <a:latin typeface="Roboto Bold" pitchFamily="2" charset="0"/>
              </a:defRPr>
            </a:lvl1pPr>
          </a:lstStyle>
          <a:p>
            <a:r>
              <a:rPr kumimoji="1" lang="en-US" altLang="ja-JP" dirty="0"/>
              <a:t>Heading Goes Here</a:t>
            </a:r>
            <a:endParaRPr kumimoji="1" lang="ja-JP" altLang="en-US" dirty="0"/>
          </a:p>
        </p:txBody>
      </p:sp>
      <p:sp>
        <p:nvSpPr>
          <p:cNvPr id="8" name="テキスト プレースホルダー 5"/>
          <p:cNvSpPr>
            <a:spLocks noGrp="1"/>
          </p:cNvSpPr>
          <p:nvPr>
            <p:ph type="body" sz="quarter" idx="12" hasCustomPrompt="1"/>
          </p:nvPr>
        </p:nvSpPr>
        <p:spPr>
          <a:xfrm>
            <a:off x="9274629" y="928914"/>
            <a:ext cx="8273142" cy="8244115"/>
          </a:xfrm>
        </p:spPr>
        <p:txBody>
          <a:bodyPr numCol="1" spcCol="360000" anchor="ctr">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screen image and year">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bg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5" name="テキスト プレースホルダー 5"/>
          <p:cNvSpPr>
            <a:spLocks noGrp="1"/>
          </p:cNvSpPr>
          <p:nvPr>
            <p:ph type="body" sz="quarter" idx="15" hasCustomPrompt="1"/>
          </p:nvPr>
        </p:nvSpPr>
        <p:spPr>
          <a:xfrm>
            <a:off x="763705" y="990316"/>
            <a:ext cx="2333866" cy="5167087"/>
          </a:xfrm>
        </p:spPr>
        <p:txBody>
          <a:bodyPr numCol="1" spcCol="360000" anchor="ctr">
            <a:noAutofit/>
          </a:bodyPr>
          <a:lstStyle>
            <a:lvl1pPr marL="0" indent="0" algn="r">
              <a:lnSpc>
                <a:spcPct val="100000"/>
              </a:lnSpc>
              <a:spcBef>
                <a:spcPts val="0"/>
              </a:spcBef>
              <a:buClr>
                <a:schemeClr val="accent1"/>
              </a:buClr>
              <a:buFontTx/>
              <a:buNone/>
              <a:defRPr sz="30000" i="1">
                <a:solidFill>
                  <a:schemeClr val="accent1"/>
                </a:solidFill>
              </a:defRPr>
            </a:lvl1pPr>
          </a:lstStyle>
          <a:p>
            <a:pPr lvl="0"/>
            <a:r>
              <a:rPr kumimoji="1" lang="en-US" altLang="ja-JP" dirty="0"/>
              <a:t>0</a:t>
            </a:r>
            <a:endParaRPr kumimoji="1" lang="ja-JP" altLang="en-US" dirty="0"/>
          </a:p>
        </p:txBody>
      </p:sp>
      <p:sp>
        <p:nvSpPr>
          <p:cNvPr id="8" name="タイトル 1"/>
          <p:cNvSpPr>
            <a:spLocks noGrp="1"/>
          </p:cNvSpPr>
          <p:nvPr>
            <p:ph type="title" hasCustomPrompt="1"/>
          </p:nvPr>
        </p:nvSpPr>
        <p:spPr>
          <a:xfrm>
            <a:off x="9383137" y="615268"/>
            <a:ext cx="8198047" cy="3715657"/>
          </a:xfrm>
        </p:spPr>
        <p:txBody>
          <a:bodyPr anchor="b">
            <a:normAutofit/>
          </a:bodyPr>
          <a:lstStyle>
            <a:lvl1pPr algn="l">
              <a:lnSpc>
                <a:spcPct val="80000"/>
              </a:lnSpc>
              <a:defRPr sz="8000" baseline="0">
                <a:solidFill>
                  <a:schemeClr val="tx1"/>
                </a:solidFill>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9" name="テキスト プレースホルダー 5"/>
          <p:cNvSpPr>
            <a:spLocks noGrp="1"/>
          </p:cNvSpPr>
          <p:nvPr>
            <p:ph type="body" sz="quarter" idx="16" hasCustomPrompt="1"/>
          </p:nvPr>
        </p:nvSpPr>
        <p:spPr>
          <a:xfrm>
            <a:off x="2604325" y="1344326"/>
            <a:ext cx="2333866" cy="5178199"/>
          </a:xfrm>
        </p:spPr>
        <p:txBody>
          <a:bodyPr numCol="1" spcCol="360000" anchor="ctr">
            <a:noAutofit/>
          </a:bodyPr>
          <a:lstStyle>
            <a:lvl1pPr marL="0" indent="0" algn="r">
              <a:lnSpc>
                <a:spcPct val="100000"/>
              </a:lnSpc>
              <a:spcBef>
                <a:spcPts val="0"/>
              </a:spcBef>
              <a:buClr>
                <a:schemeClr val="accent1"/>
              </a:buClr>
              <a:buFontTx/>
              <a:buNone/>
              <a:defRPr sz="30000" i="1">
                <a:solidFill>
                  <a:schemeClr val="accent1"/>
                </a:solidFill>
              </a:defRPr>
            </a:lvl1pPr>
          </a:lstStyle>
          <a:p>
            <a:pPr lvl="0"/>
            <a:r>
              <a:rPr kumimoji="1" lang="en-US" altLang="ja-JP" dirty="0"/>
              <a:t>0</a:t>
            </a:r>
            <a:endParaRPr kumimoji="1" lang="ja-JP" altLang="en-US" dirty="0"/>
          </a:p>
        </p:txBody>
      </p:sp>
      <p:sp>
        <p:nvSpPr>
          <p:cNvPr id="10" name="テキスト プレースホルダー 5"/>
          <p:cNvSpPr>
            <a:spLocks noGrp="1"/>
          </p:cNvSpPr>
          <p:nvPr>
            <p:ph type="body" sz="quarter" idx="17" hasCustomPrompt="1"/>
          </p:nvPr>
        </p:nvSpPr>
        <p:spPr>
          <a:xfrm>
            <a:off x="4444945" y="615268"/>
            <a:ext cx="2333866" cy="5167087"/>
          </a:xfrm>
        </p:spPr>
        <p:txBody>
          <a:bodyPr numCol="1" spcCol="360000" anchor="ctr">
            <a:noAutofit/>
          </a:bodyPr>
          <a:lstStyle>
            <a:lvl1pPr marL="0" indent="0" algn="r">
              <a:lnSpc>
                <a:spcPct val="100000"/>
              </a:lnSpc>
              <a:spcBef>
                <a:spcPts val="0"/>
              </a:spcBef>
              <a:buClr>
                <a:schemeClr val="accent1"/>
              </a:buClr>
              <a:buFontTx/>
              <a:buNone/>
              <a:defRPr sz="30000" i="1">
                <a:solidFill>
                  <a:schemeClr val="accent1"/>
                </a:solidFill>
              </a:defRPr>
            </a:lvl1pPr>
          </a:lstStyle>
          <a:p>
            <a:pPr lvl="0"/>
            <a:r>
              <a:rPr kumimoji="1" lang="en-US" altLang="ja-JP" dirty="0"/>
              <a:t>0</a:t>
            </a:r>
            <a:endParaRPr kumimoji="1" lang="ja-JP" altLang="en-US" dirty="0"/>
          </a:p>
        </p:txBody>
      </p:sp>
      <p:sp>
        <p:nvSpPr>
          <p:cNvPr id="11" name="テキスト プレースホルダー 5"/>
          <p:cNvSpPr>
            <a:spLocks noGrp="1"/>
          </p:cNvSpPr>
          <p:nvPr>
            <p:ph type="body" sz="quarter" idx="18" hasCustomPrompt="1"/>
          </p:nvPr>
        </p:nvSpPr>
        <p:spPr>
          <a:xfrm>
            <a:off x="6285565" y="1747070"/>
            <a:ext cx="2333866" cy="5167087"/>
          </a:xfrm>
        </p:spPr>
        <p:txBody>
          <a:bodyPr numCol="1" spcCol="360000" anchor="ctr">
            <a:noAutofit/>
          </a:bodyPr>
          <a:lstStyle>
            <a:lvl1pPr marL="0" indent="0" algn="r">
              <a:lnSpc>
                <a:spcPct val="100000"/>
              </a:lnSpc>
              <a:spcBef>
                <a:spcPts val="0"/>
              </a:spcBef>
              <a:buClr>
                <a:schemeClr val="accent1"/>
              </a:buClr>
              <a:buFontTx/>
              <a:buNone/>
              <a:defRPr sz="30000" i="1">
                <a:solidFill>
                  <a:schemeClr val="accent1"/>
                </a:solidFill>
              </a:defRPr>
            </a:lvl1pPr>
          </a:lstStyle>
          <a:p>
            <a:pPr lvl="0"/>
            <a:r>
              <a:rPr kumimoji="1" lang="en-US" altLang="ja-JP" dirty="0"/>
              <a:t>0</a:t>
            </a:r>
            <a:endParaRPr kumimoji="1" lang="ja-JP" altLang="en-US" dirty="0"/>
          </a:p>
        </p:txBody>
      </p:sp>
      <p:sp>
        <p:nvSpPr>
          <p:cNvPr id="12" name="テキスト プレースホルダー 5"/>
          <p:cNvSpPr>
            <a:spLocks noGrp="1"/>
          </p:cNvSpPr>
          <p:nvPr>
            <p:ph type="body" sz="quarter" idx="20" hasCustomPrompt="1"/>
          </p:nvPr>
        </p:nvSpPr>
        <p:spPr>
          <a:xfrm>
            <a:off x="9383138" y="4367721"/>
            <a:ext cx="8198047" cy="1549969"/>
          </a:xfrm>
        </p:spPr>
        <p:txBody>
          <a:bodyPr numCol="1" spcCol="360000" anchor="t">
            <a:normAutofit/>
          </a:bodyPr>
          <a:lstStyle>
            <a:lvl1pPr marL="0" indent="0" algn="l">
              <a:lnSpc>
                <a:spcPct val="130000"/>
              </a:lnSpc>
              <a:spcBef>
                <a:spcPts val="1200"/>
              </a:spcBef>
              <a:buClr>
                <a:schemeClr val="accent1"/>
              </a:buClr>
              <a:buFontTx/>
              <a:buNone/>
              <a:defRPr sz="1800">
                <a:solidFill>
                  <a:schemeClr val="tx1"/>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screen image and text 2">
    <p:spTree>
      <p:nvGrpSpPr>
        <p:cNvPr id="1" name=""/>
        <p:cNvGrpSpPr/>
        <p:nvPr/>
      </p:nvGrpSpPr>
      <p:grpSpPr>
        <a:xfrm>
          <a:off x="0" y="0"/>
          <a:ext cx="0" cy="0"/>
          <a:chOff x="0" y="0"/>
          <a:chExt cx="0" cy="0"/>
        </a:xfrm>
      </p:grpSpPr>
      <p:sp>
        <p:nvSpPr>
          <p:cNvPr id="1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4" name="テキスト プレースホルダー 5"/>
          <p:cNvSpPr>
            <a:spLocks noGrp="1"/>
          </p:cNvSpPr>
          <p:nvPr>
            <p:ph type="body" sz="quarter" idx="12" hasCustomPrompt="1"/>
          </p:nvPr>
        </p:nvSpPr>
        <p:spPr>
          <a:xfrm>
            <a:off x="9144000" y="-1"/>
            <a:ext cx="9144000" cy="10285413"/>
          </a:xfrm>
          <a:solidFill>
            <a:schemeClr val="tx1">
              <a:alpha val="50000"/>
            </a:schemeClr>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15" name="タイトル 1"/>
          <p:cNvSpPr>
            <a:spLocks noGrp="1"/>
          </p:cNvSpPr>
          <p:nvPr>
            <p:ph type="title" hasCustomPrompt="1"/>
          </p:nvPr>
        </p:nvSpPr>
        <p:spPr>
          <a:xfrm>
            <a:off x="9677400" y="833993"/>
            <a:ext cx="8058150" cy="5000749"/>
          </a:xfrm>
        </p:spPr>
        <p:txBody>
          <a:bodyPr anchor="ctr">
            <a:normAutofit/>
          </a:bodyPr>
          <a:lstStyle>
            <a:lvl1pPr algn="l">
              <a:lnSpc>
                <a:spcPct val="80000"/>
              </a:lnSpc>
              <a:defRPr sz="8000" baseline="0">
                <a:latin typeface="Roboto Bold" pitchFamily="2" charset="0"/>
              </a:defRPr>
            </a:lvl1pPr>
          </a:lstStyle>
          <a:p>
            <a:r>
              <a:rPr kumimoji="1" lang="en-US" altLang="ja-JP" dirty="0"/>
              <a:t>Slide Title Goes Here</a:t>
            </a:r>
            <a:endParaRPr kumimoji="1" lang="ja-JP" altLang="en-US" dirty="0"/>
          </a:p>
        </p:txBody>
      </p:sp>
      <p:sp>
        <p:nvSpPr>
          <p:cNvPr id="16" name="テキスト プレースホルダー 12"/>
          <p:cNvSpPr>
            <a:spLocks noGrp="1"/>
          </p:cNvSpPr>
          <p:nvPr>
            <p:ph type="body" sz="quarter" idx="27" hasCustomPrompt="1"/>
          </p:nvPr>
        </p:nvSpPr>
        <p:spPr>
          <a:xfrm>
            <a:off x="9677400" y="5900795"/>
            <a:ext cx="8058150" cy="3504461"/>
          </a:xfrm>
        </p:spPr>
        <p:txBody>
          <a:bodyPr>
            <a:normAutofit/>
          </a:bodyPr>
          <a:lstStyle>
            <a:lvl1pPr marL="342900" indent="-342900" algn="l">
              <a:spcBef>
                <a:spcPts val="1200"/>
              </a:spcBef>
              <a:buClr>
                <a:schemeClr val="accent1"/>
              </a:buClr>
              <a:buFont typeface="Wingdings" panose="05000000000000000000" pitchFamily="2" charset="2"/>
              <a:buChar char="n"/>
              <a:defRPr sz="2000" baseline="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ullscreen image and text ">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4" name="タイトル 1"/>
          <p:cNvSpPr>
            <a:spLocks noGrp="1"/>
          </p:cNvSpPr>
          <p:nvPr>
            <p:ph type="title" hasCustomPrompt="1"/>
          </p:nvPr>
        </p:nvSpPr>
        <p:spPr>
          <a:xfrm>
            <a:off x="1776845" y="7135091"/>
            <a:ext cx="14734309" cy="2895600"/>
          </a:xfrm>
        </p:spPr>
        <p:txBody>
          <a:bodyPr anchor="ctr">
            <a:normAutofit/>
          </a:bodyPr>
          <a:lstStyle>
            <a:lvl1pPr algn="ctr">
              <a:lnSpc>
                <a:spcPct val="80000"/>
              </a:lnSpc>
              <a:defRPr sz="8000" baseline="0">
                <a:latin typeface="Roboto Bold" pitchFamily="2" charset="0"/>
              </a:defRPr>
            </a:lvl1pPr>
          </a:lstStyle>
          <a:p>
            <a:r>
              <a:rPr kumimoji="1" lang="en-US" altLang="ja-JP" dirty="0"/>
              <a:t>Slide Title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2" name="タイトル 1"/>
          <p:cNvSpPr>
            <a:spLocks noGrp="1"/>
          </p:cNvSpPr>
          <p:nvPr>
            <p:ph type="title" hasCustomPrompt="1"/>
          </p:nvPr>
        </p:nvSpPr>
        <p:spPr>
          <a:xfrm>
            <a:off x="1079789" y="2642332"/>
            <a:ext cx="16128423" cy="5000749"/>
          </a:xfrm>
        </p:spPr>
        <p:txBody>
          <a:bodyPr anchor="ctr">
            <a:normAutofit/>
          </a:bodyPr>
          <a:lstStyle>
            <a:lvl1pPr algn="ctr">
              <a:lnSpc>
                <a:spcPct val="80000"/>
              </a:lnSpc>
              <a:defRPr sz="8000" baseline="0">
                <a:latin typeface="Roboto Bold" pitchFamily="2" charset="0"/>
              </a:defRPr>
            </a:lvl1pPr>
          </a:lstStyle>
          <a:p>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4" name="Straight Connector 13"/>
          <p:cNvCxnSpPr/>
          <p:nvPr userDrawn="1"/>
        </p:nvCxnSpPr>
        <p:spPr>
          <a:xfrm>
            <a:off x="5196113" y="0"/>
            <a:ext cx="0" cy="1028541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6" name="タイトル 1"/>
          <p:cNvSpPr>
            <a:spLocks noGrp="1"/>
          </p:cNvSpPr>
          <p:nvPr>
            <p:ph type="title" hasCustomPrompt="1"/>
          </p:nvPr>
        </p:nvSpPr>
        <p:spPr>
          <a:xfrm>
            <a:off x="537026" y="3720437"/>
            <a:ext cx="9347198" cy="2844539"/>
          </a:xfrm>
          <a:solidFill>
            <a:schemeClr val="tx1"/>
          </a:solidFill>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7" name="テキスト プレースホルダー 5"/>
          <p:cNvSpPr>
            <a:spLocks noGrp="1"/>
          </p:cNvSpPr>
          <p:nvPr>
            <p:ph type="body" sz="quarter" idx="12" hasCustomPrompt="1"/>
          </p:nvPr>
        </p:nvSpPr>
        <p:spPr>
          <a:xfrm>
            <a:off x="10130971" y="2675278"/>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8" name="テキスト プレースホルダー 5"/>
          <p:cNvSpPr>
            <a:spLocks noGrp="1"/>
          </p:cNvSpPr>
          <p:nvPr>
            <p:ph type="body" sz="quarter" idx="14" hasCustomPrompt="1"/>
          </p:nvPr>
        </p:nvSpPr>
        <p:spPr>
          <a:xfrm>
            <a:off x="10130971" y="3197798"/>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15" hasCustomPrompt="1"/>
          </p:nvPr>
        </p:nvSpPr>
        <p:spPr>
          <a:xfrm>
            <a:off x="10130971" y="5225146"/>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0" name="テキスト プレースホルダー 5"/>
          <p:cNvSpPr>
            <a:spLocks noGrp="1"/>
          </p:cNvSpPr>
          <p:nvPr>
            <p:ph type="body" sz="quarter" idx="16" hasCustomPrompt="1"/>
          </p:nvPr>
        </p:nvSpPr>
        <p:spPr>
          <a:xfrm>
            <a:off x="10130971" y="5747666"/>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cxnSp>
        <p:nvCxnSpPr>
          <p:cNvPr id="14" name="Straight Connector 13"/>
          <p:cNvCxnSpPr/>
          <p:nvPr userDrawn="1"/>
        </p:nvCxnSpPr>
        <p:spPr>
          <a:xfrm>
            <a:off x="5196113" y="0"/>
            <a:ext cx="0" cy="1028541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a:t>The Power of PowerPoint | thepopp.com</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6" name="タイトル 1"/>
          <p:cNvSpPr>
            <a:spLocks noGrp="1"/>
          </p:cNvSpPr>
          <p:nvPr>
            <p:ph type="title" hasCustomPrompt="1"/>
          </p:nvPr>
        </p:nvSpPr>
        <p:spPr>
          <a:xfrm>
            <a:off x="537026" y="3720437"/>
            <a:ext cx="9347198" cy="2844539"/>
          </a:xfrm>
          <a:solidFill>
            <a:schemeClr val="tx1"/>
          </a:solidFill>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7" name="テキスト プレースホルダー 5"/>
          <p:cNvSpPr>
            <a:spLocks noGrp="1"/>
          </p:cNvSpPr>
          <p:nvPr>
            <p:ph type="body" sz="quarter" idx="12" hasCustomPrompt="1"/>
          </p:nvPr>
        </p:nvSpPr>
        <p:spPr>
          <a:xfrm>
            <a:off x="10130971" y="1543163"/>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8" name="テキスト プレースホルダー 5"/>
          <p:cNvSpPr>
            <a:spLocks noGrp="1"/>
          </p:cNvSpPr>
          <p:nvPr>
            <p:ph type="body" sz="quarter" idx="14" hasCustomPrompt="1"/>
          </p:nvPr>
        </p:nvSpPr>
        <p:spPr>
          <a:xfrm>
            <a:off x="10130971" y="2065683"/>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15" hasCustomPrompt="1"/>
          </p:nvPr>
        </p:nvSpPr>
        <p:spPr>
          <a:xfrm>
            <a:off x="10130971" y="4093031"/>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0" name="テキスト プレースホルダー 5"/>
          <p:cNvSpPr>
            <a:spLocks noGrp="1"/>
          </p:cNvSpPr>
          <p:nvPr>
            <p:ph type="body" sz="quarter" idx="16" hasCustomPrompt="1"/>
          </p:nvPr>
        </p:nvSpPr>
        <p:spPr>
          <a:xfrm>
            <a:off x="10130971" y="4615551"/>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1" name="テキスト プレースホルダー 5"/>
          <p:cNvSpPr>
            <a:spLocks noGrp="1"/>
          </p:cNvSpPr>
          <p:nvPr>
            <p:ph type="body" sz="quarter" idx="17" hasCustomPrompt="1"/>
          </p:nvPr>
        </p:nvSpPr>
        <p:spPr>
          <a:xfrm>
            <a:off x="10130971" y="6669057"/>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2" name="テキスト プレースホルダー 5"/>
          <p:cNvSpPr>
            <a:spLocks noGrp="1"/>
          </p:cNvSpPr>
          <p:nvPr>
            <p:ph type="body" sz="quarter" idx="18" hasCustomPrompt="1"/>
          </p:nvPr>
        </p:nvSpPr>
        <p:spPr>
          <a:xfrm>
            <a:off x="10130971" y="7191577"/>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fld>
            <a:endParaRPr lang="en-US" dirty="0"/>
          </a:p>
        </p:txBody>
      </p:sp>
      <p:sp>
        <p:nvSpPr>
          <p:cNvPr id="6" name="テキスト プレースホルダー 5"/>
          <p:cNvSpPr>
            <a:spLocks noGrp="1"/>
          </p:cNvSpPr>
          <p:nvPr>
            <p:ph type="body" sz="quarter" idx="12" hasCustomPrompt="1"/>
          </p:nvPr>
        </p:nvSpPr>
        <p:spPr>
          <a:xfrm>
            <a:off x="10175068" y="962594"/>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7" name="タイトル 1"/>
          <p:cNvSpPr>
            <a:spLocks noGrp="1"/>
          </p:cNvSpPr>
          <p:nvPr>
            <p:ph type="title" hasCustomPrompt="1"/>
          </p:nvPr>
        </p:nvSpPr>
        <p:spPr>
          <a:xfrm>
            <a:off x="972457" y="1499621"/>
            <a:ext cx="6937829" cy="7286170"/>
          </a:xfrm>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8" name="テキスト プレースホルダー 5"/>
          <p:cNvSpPr>
            <a:spLocks noGrp="1"/>
          </p:cNvSpPr>
          <p:nvPr>
            <p:ph type="body" sz="quarter" idx="13" hasCustomPrompt="1"/>
          </p:nvPr>
        </p:nvSpPr>
        <p:spPr>
          <a:xfrm>
            <a:off x="8774441" y="831966"/>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9" name="テキスト プレースホルダー 5"/>
          <p:cNvSpPr>
            <a:spLocks noGrp="1"/>
          </p:cNvSpPr>
          <p:nvPr>
            <p:ph type="body" sz="quarter" idx="14" hasCustomPrompt="1"/>
          </p:nvPr>
        </p:nvSpPr>
        <p:spPr>
          <a:xfrm>
            <a:off x="10175068" y="1456082"/>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28" name="テキスト プレースホルダー 5"/>
          <p:cNvSpPr>
            <a:spLocks noGrp="1"/>
          </p:cNvSpPr>
          <p:nvPr>
            <p:ph type="body" sz="quarter" idx="15" hasCustomPrompt="1"/>
          </p:nvPr>
        </p:nvSpPr>
        <p:spPr>
          <a:xfrm>
            <a:off x="10175068" y="2415361"/>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6" hasCustomPrompt="1"/>
          </p:nvPr>
        </p:nvSpPr>
        <p:spPr>
          <a:xfrm>
            <a:off x="8774441" y="2284733"/>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0" name="テキスト プレースホルダー 5"/>
          <p:cNvSpPr>
            <a:spLocks noGrp="1"/>
          </p:cNvSpPr>
          <p:nvPr>
            <p:ph type="body" sz="quarter" idx="17" hasCustomPrompt="1"/>
          </p:nvPr>
        </p:nvSpPr>
        <p:spPr>
          <a:xfrm>
            <a:off x="10175068" y="2908849"/>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1" name="テキスト プレースホルダー 5"/>
          <p:cNvSpPr>
            <a:spLocks noGrp="1"/>
          </p:cNvSpPr>
          <p:nvPr>
            <p:ph type="body" sz="quarter" idx="18" hasCustomPrompt="1"/>
          </p:nvPr>
        </p:nvSpPr>
        <p:spPr>
          <a:xfrm>
            <a:off x="10175068" y="3868128"/>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9" hasCustomPrompt="1"/>
          </p:nvPr>
        </p:nvSpPr>
        <p:spPr>
          <a:xfrm>
            <a:off x="8774441" y="3737500"/>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3" name="テキスト プレースホルダー 5"/>
          <p:cNvSpPr>
            <a:spLocks noGrp="1"/>
          </p:cNvSpPr>
          <p:nvPr>
            <p:ph type="body" sz="quarter" idx="20" hasCustomPrompt="1"/>
          </p:nvPr>
        </p:nvSpPr>
        <p:spPr>
          <a:xfrm>
            <a:off x="10175068" y="4361616"/>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4" name="テキスト プレースホルダー 5"/>
          <p:cNvSpPr>
            <a:spLocks noGrp="1"/>
          </p:cNvSpPr>
          <p:nvPr>
            <p:ph type="body" sz="quarter" idx="21" hasCustomPrompt="1"/>
          </p:nvPr>
        </p:nvSpPr>
        <p:spPr>
          <a:xfrm>
            <a:off x="10175068" y="5320895"/>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22" hasCustomPrompt="1"/>
          </p:nvPr>
        </p:nvSpPr>
        <p:spPr>
          <a:xfrm>
            <a:off x="8774441" y="5190267"/>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6" name="テキスト プレースホルダー 5"/>
          <p:cNvSpPr>
            <a:spLocks noGrp="1"/>
          </p:cNvSpPr>
          <p:nvPr>
            <p:ph type="body" sz="quarter" idx="23" hasCustomPrompt="1"/>
          </p:nvPr>
        </p:nvSpPr>
        <p:spPr>
          <a:xfrm>
            <a:off x="10175068" y="5814383"/>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7" name="テキスト プレースホルダー 5"/>
          <p:cNvSpPr>
            <a:spLocks noGrp="1"/>
          </p:cNvSpPr>
          <p:nvPr>
            <p:ph type="body" sz="quarter" idx="24" hasCustomPrompt="1"/>
          </p:nvPr>
        </p:nvSpPr>
        <p:spPr>
          <a:xfrm>
            <a:off x="10175068" y="6773662"/>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5" hasCustomPrompt="1"/>
          </p:nvPr>
        </p:nvSpPr>
        <p:spPr>
          <a:xfrm>
            <a:off x="8774441" y="6643034"/>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9" name="テキスト プレースホルダー 5"/>
          <p:cNvSpPr>
            <a:spLocks noGrp="1"/>
          </p:cNvSpPr>
          <p:nvPr>
            <p:ph type="body" sz="quarter" idx="26" hasCustomPrompt="1"/>
          </p:nvPr>
        </p:nvSpPr>
        <p:spPr>
          <a:xfrm>
            <a:off x="10175068" y="7267150"/>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40" name="テキスト プレースホルダー 5"/>
          <p:cNvSpPr>
            <a:spLocks noGrp="1"/>
          </p:cNvSpPr>
          <p:nvPr>
            <p:ph type="body" sz="quarter" idx="27" hasCustomPrompt="1"/>
          </p:nvPr>
        </p:nvSpPr>
        <p:spPr>
          <a:xfrm>
            <a:off x="10175068" y="8226430"/>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28" hasCustomPrompt="1"/>
          </p:nvPr>
        </p:nvSpPr>
        <p:spPr>
          <a:xfrm>
            <a:off x="8774441" y="8095802"/>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42" name="テキスト プレースホルダー 5"/>
          <p:cNvSpPr>
            <a:spLocks noGrp="1"/>
          </p:cNvSpPr>
          <p:nvPr>
            <p:ph type="body" sz="quarter" idx="29" hasCustomPrompt="1"/>
          </p:nvPr>
        </p:nvSpPr>
        <p:spPr>
          <a:xfrm>
            <a:off x="10175068" y="8719918"/>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4" Type="http://schemas.openxmlformats.org/officeDocument/2006/relationships/theme" Target="../theme/theme1.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1" Type="http://schemas.openxmlformats.org/officeDocument/2006/relationships/theme" Target="../theme/theme2.xml"/><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 name="正方形/長方形 9"/>
          <p:cNvSpPr/>
          <p:nvPr userDrawn="1"/>
        </p:nvSpPr>
        <p:spPr>
          <a:xfrm>
            <a:off x="17079238" y="9557359"/>
            <a:ext cx="726510" cy="7280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Title Placeholder 1"/>
          <p:cNvSpPr>
            <a:spLocks noGrp="1"/>
          </p:cNvSpPr>
          <p:nvPr>
            <p:ph type="title"/>
          </p:nvPr>
        </p:nvSpPr>
        <p:spPr>
          <a:xfrm>
            <a:off x="475989" y="431799"/>
            <a:ext cx="17259909" cy="2166257"/>
          </a:xfrm>
          <a:prstGeom prst="rect">
            <a:avLst/>
          </a:prstGeom>
        </p:spPr>
        <p:txBody>
          <a:bodyPr vert="horz" lIns="91440" tIns="45720" rIns="91440" bIns="45720" rtlCol="0" anchor="ctr">
            <a:noAutofit/>
          </a:bodyPr>
          <a:lstStyle/>
          <a:p>
            <a:r>
              <a:rPr lang="en-US" altLang="ja-JP" dirty="0"/>
              <a:t>Master Title Configuration</a:t>
            </a:r>
            <a:endParaRPr lang="en-US" dirty="0"/>
          </a:p>
        </p:txBody>
      </p:sp>
      <p:sp>
        <p:nvSpPr>
          <p:cNvPr id="3" name="Text Placeholder 2"/>
          <p:cNvSpPr>
            <a:spLocks noGrp="1"/>
          </p:cNvSpPr>
          <p:nvPr>
            <p:ph type="body" idx="1"/>
          </p:nvPr>
        </p:nvSpPr>
        <p:spPr>
          <a:xfrm>
            <a:off x="475989" y="2674712"/>
            <a:ext cx="17336022" cy="658930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10784668" y="9634015"/>
            <a:ext cx="6172200" cy="547603"/>
          </a:xfrm>
          <a:prstGeom prst="rect">
            <a:avLst/>
          </a:prstGeom>
        </p:spPr>
        <p:txBody>
          <a:bodyPr vert="horz" lIns="91440" tIns="45720" rIns="91440" bIns="45720" rtlCol="0" anchor="ctr"/>
          <a:lstStyle>
            <a:lvl1pPr algn="r">
              <a:defRPr sz="1600">
                <a:solidFill>
                  <a:schemeClr val="bg2">
                    <a:lumMod val="75000"/>
                  </a:schemeClr>
                </a:solidFill>
              </a:defRPr>
            </a:lvl1pPr>
          </a:lstStyle>
          <a:p>
            <a:r>
              <a:rPr lang="en-US"/>
              <a:t>The Power of PowerPoint | thepopp.com</a:t>
            </a:r>
            <a:endParaRPr lang="en-US" dirty="0"/>
          </a:p>
        </p:txBody>
      </p:sp>
      <p:sp>
        <p:nvSpPr>
          <p:cNvPr id="6" name="Slide Number Placeholder 5"/>
          <p:cNvSpPr>
            <a:spLocks noGrp="1"/>
          </p:cNvSpPr>
          <p:nvPr>
            <p:ph type="sldNum" sz="quarter" idx="4"/>
          </p:nvPr>
        </p:nvSpPr>
        <p:spPr>
          <a:xfrm>
            <a:off x="17072975" y="9634015"/>
            <a:ext cx="739036" cy="547603"/>
          </a:xfrm>
          <a:prstGeom prst="rect">
            <a:avLst/>
          </a:prstGeom>
        </p:spPr>
        <p:txBody>
          <a:bodyPr vert="horz" lIns="91440" tIns="45720" rIns="91440" bIns="45720" rtlCol="0" anchor="ctr"/>
          <a:lstStyle>
            <a:lvl1pPr algn="ctr">
              <a:defRPr sz="2400">
                <a:solidFill>
                  <a:schemeClr val="bg1"/>
                </a:solidFill>
              </a:defRPr>
            </a:lvl1pPr>
          </a:lstStyle>
          <a:p>
            <a:fld id="{03EB59E2-90B9-4CD3-AC74-D672227E13C3}"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Lst>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hf hdr="0" dt="0"/>
  <p:txStyles>
    <p:titleStyle>
      <a:lvl1pPr algn="l" defTabSz="1371600" rtl="0" eaLnBrk="1" latinLnBrk="0" hangingPunct="1">
        <a:lnSpc>
          <a:spcPct val="90000"/>
        </a:lnSpc>
        <a:spcBef>
          <a:spcPct val="0"/>
        </a:spcBef>
        <a:buNone/>
        <a:defRPr sz="9600" kern="1200">
          <a:solidFill>
            <a:schemeClr val="bg1"/>
          </a:solidFill>
          <a:latin typeface="Roboto Bold" pitchFamily="2" charset="0"/>
          <a:ea typeface="+mj-ea"/>
          <a:cs typeface="+mj-cs"/>
        </a:defRPr>
      </a:lvl1pPr>
    </p:titleStyle>
    <p:bodyStyle>
      <a:lvl1pPr marL="0" indent="0" algn="l" defTabSz="1371600" rtl="0" eaLnBrk="1" latinLnBrk="0" hangingPunct="1">
        <a:lnSpc>
          <a:spcPct val="130000"/>
        </a:lnSpc>
        <a:spcBef>
          <a:spcPts val="1200"/>
        </a:spcBef>
        <a:buFontTx/>
        <a:buNone/>
        <a:defRPr sz="1800" kern="1200" baseline="0">
          <a:solidFill>
            <a:schemeClr val="bg2">
              <a:lumMod val="90000"/>
            </a:schemeClr>
          </a:solidFill>
          <a:latin typeface="+mn-lt"/>
          <a:ea typeface="+mn-ea"/>
          <a:cs typeface="+mn-cs"/>
        </a:defRPr>
      </a:lvl1pPr>
      <a:lvl2pPr marL="685800" indent="0" algn="l" defTabSz="1371600" rtl="0" eaLnBrk="1" latinLnBrk="0" hangingPunct="1">
        <a:lnSpc>
          <a:spcPct val="90000"/>
        </a:lnSpc>
        <a:spcBef>
          <a:spcPts val="750"/>
        </a:spcBef>
        <a:buFontTx/>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Tx/>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Tx/>
        <a:buNone/>
        <a:defRPr sz="2700" kern="1200">
          <a:solidFill>
            <a:schemeClr val="tx1"/>
          </a:solidFill>
          <a:latin typeface="+mn-lt"/>
          <a:ea typeface="+mn-ea"/>
          <a:cs typeface="+mn-cs"/>
        </a:defRPr>
      </a:lvl4pPr>
      <a:lvl5pPr marL="2742565" indent="0" algn="l" defTabSz="1371600" rtl="0" eaLnBrk="1" latinLnBrk="0" hangingPunct="1">
        <a:lnSpc>
          <a:spcPct val="90000"/>
        </a:lnSpc>
        <a:spcBef>
          <a:spcPts val="750"/>
        </a:spcBef>
        <a:buFontTx/>
        <a:buNone/>
        <a:defRPr sz="2700" kern="1200">
          <a:solidFill>
            <a:schemeClr val="tx1"/>
          </a:solidFill>
          <a:latin typeface="+mn-lt"/>
          <a:ea typeface="+mn-ea"/>
          <a:cs typeface="+mn-cs"/>
        </a:defRPr>
      </a:lvl5pPr>
      <a:lvl6pPr marL="377126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06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6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66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2565" algn="l" defTabSz="1371600" rtl="0" eaLnBrk="1" latinLnBrk="0" hangingPunct="1">
        <a:defRPr sz="2700" kern="1200">
          <a:solidFill>
            <a:schemeClr val="tx1"/>
          </a:solidFill>
          <a:latin typeface="+mn-lt"/>
          <a:ea typeface="+mn-ea"/>
          <a:cs typeface="+mn-cs"/>
        </a:defRPr>
      </a:lvl5pPr>
      <a:lvl6pPr marL="3428365" algn="l" defTabSz="1371600" rtl="0" eaLnBrk="1" latinLnBrk="0" hangingPunct="1">
        <a:defRPr sz="2700" kern="1200">
          <a:solidFill>
            <a:schemeClr val="tx1"/>
          </a:solidFill>
          <a:latin typeface="+mn-lt"/>
          <a:ea typeface="+mn-ea"/>
          <a:cs typeface="+mn-cs"/>
        </a:defRPr>
      </a:lvl6pPr>
      <a:lvl7pPr marL="4114165" algn="l" defTabSz="1371600" rtl="0" eaLnBrk="1" latinLnBrk="0" hangingPunct="1">
        <a:defRPr sz="2700" kern="1200">
          <a:solidFill>
            <a:schemeClr val="tx1"/>
          </a:solidFill>
          <a:latin typeface="+mn-lt"/>
          <a:ea typeface="+mn-ea"/>
          <a:cs typeface="+mn-cs"/>
        </a:defRPr>
      </a:lvl7pPr>
      <a:lvl8pPr marL="4799965" algn="l" defTabSz="1371600" rtl="0" eaLnBrk="1" latinLnBrk="0" hangingPunct="1">
        <a:defRPr sz="2700" kern="1200">
          <a:solidFill>
            <a:schemeClr val="tx1"/>
          </a:solidFill>
          <a:latin typeface="+mn-lt"/>
          <a:ea typeface="+mn-ea"/>
          <a:cs typeface="+mn-cs"/>
        </a:defRPr>
      </a:lvl8pPr>
      <a:lvl9pPr marL="5485765"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989" y="431800"/>
            <a:ext cx="17259909" cy="878164"/>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75989" y="1758330"/>
            <a:ext cx="17336022" cy="7505685"/>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hf hdr="0" dt="0"/>
  <p:txStyles>
    <p:titleStyle>
      <a:lvl1pPr algn="l" defTabSz="1371600" rtl="0" eaLnBrk="1" latinLnBrk="0" hangingPunct="1">
        <a:lnSpc>
          <a:spcPct val="90000"/>
        </a:lnSpc>
        <a:spcBef>
          <a:spcPct val="0"/>
        </a:spcBef>
        <a:buNone/>
        <a:defRPr sz="4400" kern="1200">
          <a:solidFill>
            <a:schemeClr val="bg1"/>
          </a:solidFill>
          <a:latin typeface="Roboto Bold" pitchFamily="2" charset="0"/>
          <a:ea typeface="+mj-ea"/>
          <a:cs typeface="+mj-cs"/>
        </a:defRPr>
      </a:lvl1pPr>
    </p:titleStyle>
    <p:bodyStyle>
      <a:lvl1pPr marL="0" indent="0" algn="l" defTabSz="1371600" rtl="0" eaLnBrk="1" latinLnBrk="0" hangingPunct="1">
        <a:lnSpc>
          <a:spcPct val="130000"/>
        </a:lnSpc>
        <a:spcBef>
          <a:spcPts val="1200"/>
        </a:spcBef>
        <a:buFontTx/>
        <a:buNone/>
        <a:defRPr sz="1800" kern="1200" baseline="0">
          <a:solidFill>
            <a:schemeClr val="bg2">
              <a:lumMod val="90000"/>
            </a:schemeClr>
          </a:solidFill>
          <a:latin typeface="+mn-lt"/>
          <a:ea typeface="+mn-ea"/>
          <a:cs typeface="+mn-cs"/>
        </a:defRPr>
      </a:lvl1pPr>
      <a:lvl2pPr marL="685800" indent="0" algn="l" defTabSz="1371600" rtl="0" eaLnBrk="1" latinLnBrk="0" hangingPunct="1">
        <a:lnSpc>
          <a:spcPct val="90000"/>
        </a:lnSpc>
        <a:spcBef>
          <a:spcPts val="750"/>
        </a:spcBef>
        <a:buFontTx/>
        <a:buNone/>
        <a:defRPr sz="3600" kern="1200">
          <a:solidFill>
            <a:schemeClr val="tx1"/>
          </a:solidFill>
          <a:latin typeface="+mn-lt"/>
          <a:ea typeface="+mn-ea"/>
          <a:cs typeface="+mn-cs"/>
        </a:defRPr>
      </a:lvl2pPr>
      <a:lvl3pPr marL="1371600" indent="0" algn="l" defTabSz="1371600" rtl="0" eaLnBrk="1" latinLnBrk="0" hangingPunct="1">
        <a:lnSpc>
          <a:spcPct val="90000"/>
        </a:lnSpc>
        <a:spcBef>
          <a:spcPts val="750"/>
        </a:spcBef>
        <a:buFontTx/>
        <a:buNone/>
        <a:defRPr sz="3000" kern="1200">
          <a:solidFill>
            <a:schemeClr val="tx1"/>
          </a:solidFill>
          <a:latin typeface="+mn-lt"/>
          <a:ea typeface="+mn-ea"/>
          <a:cs typeface="+mn-cs"/>
        </a:defRPr>
      </a:lvl3pPr>
      <a:lvl4pPr marL="2057400" indent="0" algn="l" defTabSz="1371600" rtl="0" eaLnBrk="1" latinLnBrk="0" hangingPunct="1">
        <a:lnSpc>
          <a:spcPct val="90000"/>
        </a:lnSpc>
        <a:spcBef>
          <a:spcPts val="750"/>
        </a:spcBef>
        <a:buFontTx/>
        <a:buNone/>
        <a:defRPr sz="2700" kern="1200">
          <a:solidFill>
            <a:schemeClr val="tx1"/>
          </a:solidFill>
          <a:latin typeface="+mn-lt"/>
          <a:ea typeface="+mn-ea"/>
          <a:cs typeface="+mn-cs"/>
        </a:defRPr>
      </a:lvl4pPr>
      <a:lvl5pPr marL="2742565" indent="0" algn="l" defTabSz="1371600" rtl="0" eaLnBrk="1" latinLnBrk="0" hangingPunct="1">
        <a:lnSpc>
          <a:spcPct val="90000"/>
        </a:lnSpc>
        <a:spcBef>
          <a:spcPts val="750"/>
        </a:spcBef>
        <a:buFontTx/>
        <a:buNone/>
        <a:defRPr sz="2700" kern="1200">
          <a:solidFill>
            <a:schemeClr val="tx1"/>
          </a:solidFill>
          <a:latin typeface="+mn-lt"/>
          <a:ea typeface="+mn-ea"/>
          <a:cs typeface="+mn-cs"/>
        </a:defRPr>
      </a:lvl5pPr>
      <a:lvl6pPr marL="377126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06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6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665"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2565" algn="l" defTabSz="1371600" rtl="0" eaLnBrk="1" latinLnBrk="0" hangingPunct="1">
        <a:defRPr sz="2700" kern="1200">
          <a:solidFill>
            <a:schemeClr val="tx1"/>
          </a:solidFill>
          <a:latin typeface="+mn-lt"/>
          <a:ea typeface="+mn-ea"/>
          <a:cs typeface="+mn-cs"/>
        </a:defRPr>
      </a:lvl5pPr>
      <a:lvl6pPr marL="3428365" algn="l" defTabSz="1371600" rtl="0" eaLnBrk="1" latinLnBrk="0" hangingPunct="1">
        <a:defRPr sz="2700" kern="1200">
          <a:solidFill>
            <a:schemeClr val="tx1"/>
          </a:solidFill>
          <a:latin typeface="+mn-lt"/>
          <a:ea typeface="+mn-ea"/>
          <a:cs typeface="+mn-cs"/>
        </a:defRPr>
      </a:lvl6pPr>
      <a:lvl7pPr marL="4114165" algn="l" defTabSz="1371600" rtl="0" eaLnBrk="1" latinLnBrk="0" hangingPunct="1">
        <a:defRPr sz="2700" kern="1200">
          <a:solidFill>
            <a:schemeClr val="tx1"/>
          </a:solidFill>
          <a:latin typeface="+mn-lt"/>
          <a:ea typeface="+mn-ea"/>
          <a:cs typeface="+mn-cs"/>
        </a:defRPr>
      </a:lvl7pPr>
      <a:lvl8pPr marL="4799965" algn="l" defTabSz="1371600" rtl="0" eaLnBrk="1" latinLnBrk="0" hangingPunct="1">
        <a:defRPr sz="2700" kern="1200">
          <a:solidFill>
            <a:schemeClr val="tx1"/>
          </a:solidFill>
          <a:latin typeface="+mn-lt"/>
          <a:ea typeface="+mn-ea"/>
          <a:cs typeface="+mn-cs"/>
        </a:defRPr>
      </a:lvl8pPr>
      <a:lvl9pPr marL="5485765"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54.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4.jpe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6.pn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6.xml"/><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6.xml"/><Relationship Id="rId2" Type="http://schemas.openxmlformats.org/officeDocument/2006/relationships/image" Target="../media/image12.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6.xml"/><Relationship Id="rId2" Type="http://schemas.openxmlformats.org/officeDocument/2006/relationships/image" Target="../media/image14.png"/><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8.xml"/><Relationship Id="rId2" Type="http://schemas.openxmlformats.org/officeDocument/2006/relationships/image" Target="../media/image16.wmf"/><Relationship Id="rId1"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18.png"/><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image" Target="../media/image22.png"/><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5.xml"/><Relationship Id="rId4" Type="http://schemas.openxmlformats.org/officeDocument/2006/relationships/image" Target="../media/image24.wmf"/><Relationship Id="rId3" Type="http://schemas.openxmlformats.org/officeDocument/2006/relationships/oleObject" Target="../embeddings/oleObject4.bin"/><Relationship Id="rId2" Type="http://schemas.openxmlformats.org/officeDocument/2006/relationships/image" Target="../media/image23.wmf"/><Relationship Id="rId1"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6.xml"/><Relationship Id="rId2" Type="http://schemas.openxmlformats.org/officeDocument/2006/relationships/image" Target="../media/image27.wmf"/><Relationship Id="rId1"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6.xml"/><Relationship Id="rId4" Type="http://schemas.openxmlformats.org/officeDocument/2006/relationships/image" Target="../media/image29.wmf"/><Relationship Id="rId3" Type="http://schemas.openxmlformats.org/officeDocument/2006/relationships/oleObject" Target="../embeddings/oleObject7.bin"/><Relationship Id="rId2" Type="http://schemas.openxmlformats.org/officeDocument/2006/relationships/image" Target="../media/image28.wmf"/><Relationship Id="rId1"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6.xml"/><Relationship Id="rId4" Type="http://schemas.openxmlformats.org/officeDocument/2006/relationships/image" Target="../media/image31.wmf"/><Relationship Id="rId3" Type="http://schemas.openxmlformats.org/officeDocument/2006/relationships/oleObject" Target="../embeddings/oleObject9.bin"/><Relationship Id="rId2" Type="http://schemas.openxmlformats.org/officeDocument/2006/relationships/image" Target="../media/image30.wmf"/><Relationship Id="rId1"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04290" y="725805"/>
            <a:ext cx="15679420" cy="5511800"/>
          </a:xfrm>
        </p:spPr>
        <p:txBody>
          <a:bodyPr/>
          <a:lstStyle/>
          <a:p>
            <a:r>
              <a:rPr lang="en-US" altLang="ja-JP" dirty="0"/>
              <a:t>HOUSING</a:t>
            </a:r>
            <a:br>
              <a:rPr lang="en-US" altLang="ja-JP" dirty="0"/>
            </a:br>
            <a:br>
              <a:rPr lang="en-US" altLang="ja-JP" dirty="0"/>
            </a:br>
            <a:r>
              <a:rPr lang="en-US" altLang="ja-JP" dirty="0"/>
              <a:t> </a:t>
            </a:r>
            <a:r>
              <a:rPr lang="en-US" altLang="ja-JP" dirty="0">
                <a:solidFill>
                  <a:schemeClr val="accent1"/>
                </a:solidFill>
                <a:effectLst>
                  <a:outerShdw blurRad="38100" dist="25400" dir="5400000" algn="ctr" rotWithShape="0">
                    <a:srgbClr val="6E747A">
                      <a:alpha val="43000"/>
                    </a:srgbClr>
                  </a:outerShdw>
                </a:effectLst>
              </a:rPr>
              <a:t>PRICE PREDICTION</a:t>
            </a:r>
            <a:endParaRPr lang="en-US" altLang="ja-JP" dirty="0">
              <a:solidFill>
                <a:schemeClr val="accent1"/>
              </a:solidFill>
              <a:effectLst>
                <a:outerShdw blurRad="38100" dist="25400" dir="5400000" algn="ctr" rotWithShape="0">
                  <a:srgbClr val="6E747A">
                    <a:alpha val="43000"/>
                  </a:srgbClr>
                </a:outerShdw>
              </a:effectLst>
            </a:endParaRPr>
          </a:p>
        </p:txBody>
      </p:sp>
      <p:sp>
        <p:nvSpPr>
          <p:cNvPr id="8" name="Text Placeholder 7"/>
          <p:cNvSpPr>
            <a:spLocks noGrp="1"/>
          </p:cNvSpPr>
          <p:nvPr>
            <p:ph type="body" sz="quarter" idx="12"/>
          </p:nvPr>
        </p:nvSpPr>
        <p:spPr>
          <a:xfrm>
            <a:off x="1304290" y="6748145"/>
            <a:ext cx="15679420" cy="2034540"/>
          </a:xfrm>
        </p:spPr>
        <p:txBody>
          <a:bodyPr/>
          <a:lstStyle/>
          <a:p>
            <a:r>
              <a:rPr kumimoji="1" lang="en-US" altLang="ja-JP" dirty="0"/>
              <a:t>Presented </a:t>
            </a:r>
            <a:r>
              <a:rPr kumimoji="1" lang="en-US" altLang="ja-JP" dirty="0">
                <a:solidFill>
                  <a:schemeClr val="accent1"/>
                </a:solidFill>
                <a:effectLst>
                  <a:outerShdw blurRad="38100" dist="25400" dir="5400000" algn="ctr" rotWithShape="0">
                    <a:srgbClr val="6E747A">
                      <a:alpha val="43000"/>
                    </a:srgbClr>
                  </a:outerShdw>
                </a:effectLst>
              </a:rPr>
              <a:t>by</a:t>
            </a:r>
            <a:endParaRPr kumimoji="1" lang="en-US" altLang="ja-JP" dirty="0">
              <a:solidFill>
                <a:schemeClr val="accent1"/>
              </a:solidFill>
              <a:effectLst>
                <a:outerShdw blurRad="38100" dist="25400" dir="5400000" algn="ctr" rotWithShape="0">
                  <a:srgbClr val="6E747A">
                    <a:alpha val="43000"/>
                  </a:srgbClr>
                </a:outerShdw>
              </a:effectLst>
            </a:endParaRPr>
          </a:p>
          <a:p>
            <a:r>
              <a:rPr kumimoji="1" lang="en-US" altLang="ja-JP" sz="4400" dirty="0"/>
              <a:t>k.ArunPrasad</a:t>
            </a:r>
            <a:endParaRPr kumimoji="1" lang="en-US" altLang="ja-JP" sz="4400" dirty="0"/>
          </a:p>
        </p:txBody>
      </p:sp>
      <p:pic>
        <p:nvPicPr>
          <p:cNvPr id="11" name="Opening Black Lagoon -- Red Fraction (full version)">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7230" y="-789964"/>
            <a:ext cx="609600" cy="60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timing>
    <p:tnLst>
      <p:par>
        <p:cTn id="1" dur="indefinite" restart="never" nodeType="tmRoot">
          <p:childTnLst>
            <p:audio>
              <p:cMediaNode vol="24200" numSld="999">
                <p:cTn id="2" repeatCount="indefinite"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Placeholder 13" descr="female-picking-book-at-online-library-vector"/>
          <p:cNvPicPr>
            <a:picLocks noChangeAspect="1"/>
          </p:cNvPicPr>
          <p:nvPr>
            <p:ph type="pic" sz="quarter" idx="16"/>
          </p:nvPr>
        </p:nvPicPr>
        <p:blipFill>
          <a:blip r:embed="rId1"/>
          <a:stretch>
            <a:fillRect/>
          </a:stretch>
        </p:blipFill>
        <p:spPr>
          <a:xfrm>
            <a:off x="10635615" y="3788410"/>
            <a:ext cx="6322060" cy="5158740"/>
          </a:xfrm>
          <a:prstGeom prst="rect">
            <a:avLst/>
          </a:prstGeom>
          <a:effectLst>
            <a:innerShdw blurRad="63500" dist="50800" dir="18900000">
              <a:prstClr val="black">
                <a:alpha val="50000"/>
              </a:prstClr>
            </a:innerShdw>
          </a:effectLst>
        </p:spPr>
      </p:pic>
      <p:sp>
        <p:nvSpPr>
          <p:cNvPr id="5" name="Text Placeholder 4"/>
          <p:cNvSpPr>
            <a:spLocks noGrp="1"/>
          </p:cNvSpPr>
          <p:nvPr>
            <p:ph type="body" sz="quarter" idx="24"/>
          </p:nvPr>
        </p:nvSpPr>
        <p:spPr>
          <a:xfrm>
            <a:off x="1400175" y="7278370"/>
            <a:ext cx="8654415" cy="1312545"/>
          </a:xfrm>
        </p:spPr>
        <p:txBody>
          <a:bodyPr/>
          <a:p>
            <a:endParaRPr lang="en-US"/>
          </a:p>
        </p:txBody>
      </p:sp>
      <p:sp>
        <p:nvSpPr>
          <p:cNvPr id="7" name="Text Placeholder 6"/>
          <p:cNvSpPr>
            <a:spLocks noGrp="1"/>
          </p:cNvSpPr>
          <p:nvPr>
            <p:ph type="body" sz="quarter" idx="23"/>
          </p:nvPr>
        </p:nvSpPr>
        <p:spPr/>
        <p:txBody>
          <a:bodyPr/>
          <a:p>
            <a:endParaRPr lang="en-US"/>
          </a:p>
        </p:txBody>
      </p:sp>
      <p:sp>
        <p:nvSpPr>
          <p:cNvPr id="8" name="Text Placeholder 7"/>
          <p:cNvSpPr>
            <a:spLocks noGrp="1"/>
          </p:cNvSpPr>
          <p:nvPr>
            <p:ph type="body" sz="quarter" idx="18"/>
          </p:nvPr>
        </p:nvSpPr>
        <p:spPr>
          <a:xfrm>
            <a:off x="7230420" y="2275645"/>
            <a:ext cx="7992433" cy="1449719"/>
          </a:xfrm>
        </p:spPr>
        <p:txBody>
          <a:bodyPr/>
          <a:p>
            <a:pPr marL="457200" indent="-457200">
              <a:buFont typeface="Arial" panose="020B0604020202020204" pitchFamily="34" charset="0"/>
              <a:buChar char="•"/>
            </a:pPr>
            <a:r>
              <a:rPr kumimoji="1" lang="en-US" altLang="ja-JP" sz="2800" dirty="0">
                <a:sym typeface="+mn-ea"/>
              </a:rPr>
              <a:t>Anaconda Navigator 1.9.6</a:t>
            </a:r>
            <a:endParaRPr kumimoji="1" lang="en-US" altLang="ja-JP" sz="2800" dirty="0"/>
          </a:p>
          <a:p>
            <a:pPr marL="457200" indent="-457200">
              <a:buFont typeface="Arial" panose="020B0604020202020204" pitchFamily="34" charset="0"/>
              <a:buChar char="•"/>
            </a:pPr>
            <a:r>
              <a:rPr kumimoji="1" lang="en-US" altLang="ja-JP" sz="2800" dirty="0">
                <a:sym typeface="+mn-ea"/>
              </a:rPr>
              <a:t>Jupyter Notebook 5.7.4</a:t>
            </a:r>
            <a:endParaRPr kumimoji="1" lang="en-US" altLang="ja-JP" sz="2800" dirty="0"/>
          </a:p>
          <a:p>
            <a:endParaRPr lang="en-US" sz="2800"/>
          </a:p>
        </p:txBody>
      </p:sp>
      <p:sp>
        <p:nvSpPr>
          <p:cNvPr id="9" name="Text Placeholder 8"/>
          <p:cNvSpPr>
            <a:spLocks noGrp="1"/>
          </p:cNvSpPr>
          <p:nvPr>
            <p:ph type="body" sz="quarter" idx="20"/>
          </p:nvPr>
        </p:nvSpPr>
        <p:spPr/>
        <p:txBody>
          <a:bodyPr/>
          <a:p>
            <a:r>
              <a:rPr lang="en-US"/>
              <a:t>Tools </a:t>
            </a:r>
            <a:r>
              <a:rPr lang="en-US">
                <a:solidFill>
                  <a:schemeClr val="accent1"/>
                </a:solidFill>
                <a:effectLst>
                  <a:outerShdw blurRad="38100" dist="25400" dir="5400000" algn="ctr" rotWithShape="0">
                    <a:srgbClr val="6E747A">
                      <a:alpha val="43000"/>
                    </a:srgbClr>
                  </a:outerShdw>
                </a:effectLst>
              </a:rPr>
              <a:t>Used</a:t>
            </a:r>
            <a:endParaRPr lang="en-US">
              <a:solidFill>
                <a:schemeClr val="accent1"/>
              </a:solidFill>
              <a:effectLst>
                <a:outerShdw blurRad="38100" dist="25400" dir="5400000" algn="ctr" rotWithShape="0">
                  <a:srgbClr val="6E747A">
                    <a:alpha val="43000"/>
                  </a:srgbClr>
                </a:outerShdw>
              </a:effectLst>
            </a:endParaRPr>
          </a:p>
        </p:txBody>
      </p:sp>
      <p:sp>
        <p:nvSpPr>
          <p:cNvPr id="10" name="Text Placeholder 9"/>
          <p:cNvSpPr>
            <a:spLocks noGrp="1"/>
          </p:cNvSpPr>
          <p:nvPr>
            <p:ph type="body" sz="quarter" idx="21"/>
          </p:nvPr>
        </p:nvSpPr>
        <p:spPr>
          <a:xfrm>
            <a:off x="2238464" y="9183686"/>
            <a:ext cx="7992433" cy="1449719"/>
          </a:xfrm>
        </p:spPr>
        <p:txBody>
          <a:bodyPr/>
          <a:p>
            <a:pPr marL="457200" indent="-457200" algn="r">
              <a:buFont typeface="Arial" panose="020B0604020202020204" pitchFamily="34" charset="0"/>
              <a:buChar char="•"/>
            </a:pPr>
            <a:r>
              <a:rPr lang="en-US" sz="2800">
                <a:sym typeface="+mn-ea"/>
              </a:rPr>
              <a:t>Analyzing : Numpy,Pandas</a:t>
            </a:r>
            <a:endParaRPr lang="en-US" sz="2800"/>
          </a:p>
          <a:p>
            <a:pPr marL="457200" indent="-457200" algn="r">
              <a:buFont typeface="Arial" panose="020B0604020202020204" pitchFamily="34" charset="0"/>
              <a:buChar char="•"/>
            </a:pPr>
            <a:r>
              <a:rPr lang="en-US" sz="2800">
                <a:sym typeface="+mn-ea"/>
              </a:rPr>
              <a:t>Visualization: : Matplotlib, Seaborn</a:t>
            </a:r>
            <a:endParaRPr lang="en-US" sz="2800"/>
          </a:p>
          <a:p>
            <a:pPr marL="457200" indent="-457200" algn="r">
              <a:buFont typeface="Arial" panose="020B0604020202020204" pitchFamily="34" charset="0"/>
              <a:buChar char="•"/>
            </a:pPr>
            <a:endParaRPr lang="en-US" sz="2800"/>
          </a:p>
          <a:p>
            <a:pPr marL="457200" indent="-457200" algn="r">
              <a:buFont typeface="Arial" panose="020B0604020202020204" pitchFamily="34" charset="0"/>
              <a:buChar char="•"/>
            </a:pPr>
            <a:endParaRPr lang="en-US" sz="2800"/>
          </a:p>
          <a:p>
            <a:pPr algn="r"/>
            <a:endParaRPr lang="en-US" sz="2800"/>
          </a:p>
        </p:txBody>
      </p:sp>
      <p:sp>
        <p:nvSpPr>
          <p:cNvPr id="11" name="Text Placeholder 10"/>
          <p:cNvSpPr>
            <a:spLocks noGrp="1"/>
          </p:cNvSpPr>
          <p:nvPr>
            <p:ph type="body" sz="quarter" idx="22"/>
          </p:nvPr>
        </p:nvSpPr>
        <p:spPr>
          <a:xfrm>
            <a:off x="2237740" y="6433820"/>
            <a:ext cx="7993380" cy="1312545"/>
          </a:xfrm>
        </p:spPr>
        <p:txBody>
          <a:bodyPr/>
          <a:p>
            <a:r>
              <a:rPr lang="en-US">
                <a:solidFill>
                  <a:schemeClr val="accent1"/>
                </a:solidFill>
                <a:effectLst>
                  <a:outerShdw blurRad="38100" dist="25400" dir="5400000" algn="ctr" rotWithShape="0">
                    <a:srgbClr val="6E747A">
                      <a:alpha val="43000"/>
                    </a:srgbClr>
                  </a:outerShdw>
                </a:effectLst>
              </a:rPr>
              <a:t>Libraries</a:t>
            </a:r>
            <a:r>
              <a:rPr lang="en-US"/>
              <a:t> Used</a:t>
            </a:r>
            <a:endParaRPr lang="en-US"/>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pic>
        <p:nvPicPr>
          <p:cNvPr id="12" name="Picture Placeholder 11" descr="repairing-service-250x250"/>
          <p:cNvPicPr>
            <a:picLocks noChangeAspect="1"/>
          </p:cNvPicPr>
          <p:nvPr>
            <p:ph type="pic" sz="quarter" idx="13"/>
          </p:nvPr>
        </p:nvPicPr>
        <p:blipFill>
          <a:blip r:embed="rId2"/>
          <a:stretch>
            <a:fillRect/>
          </a:stretch>
        </p:blipFill>
        <p:spPr>
          <a:xfrm>
            <a:off x="1007745" y="957580"/>
            <a:ext cx="6222365" cy="5476240"/>
          </a:xfrm>
          <a:prstGeom prst="rect">
            <a:avLst/>
          </a:prstGeom>
          <a:solidFill>
            <a:schemeClr val="tx2">
              <a:lumMod val="50000"/>
            </a:schemeClr>
          </a:solidFill>
          <a:effectLst>
            <a:innerShdw blurRad="63500" dist="50800" dir="18900000">
              <a:prstClr val="black">
                <a:alpha val="50000"/>
              </a:prstClr>
            </a:inn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03EB59E2-90B9-4CD3-AC74-D672227E13C3}" type="slidenum">
              <a:rPr lang="en-US" smtClean="0"/>
            </a:fld>
            <a:endParaRPr lang="en-US" dirty="0"/>
          </a:p>
        </p:txBody>
      </p:sp>
      <p:sp>
        <p:nvSpPr>
          <p:cNvPr id="17" name="Title 16"/>
          <p:cNvSpPr>
            <a:spLocks noGrp="1"/>
          </p:cNvSpPr>
          <p:nvPr>
            <p:ph type="title"/>
          </p:nvPr>
        </p:nvSpPr>
        <p:spPr/>
        <p:txBody>
          <a:bodyPr>
            <a:normAutofit/>
          </a:bodyPr>
          <a:lstStyle/>
          <a:p>
            <a:r>
              <a:rPr kumimoji="1" lang="en-US" altLang="ja-JP" sz="8800" dirty="0"/>
              <a:t>Imple</a:t>
            </a:r>
            <a:r>
              <a:rPr kumimoji="1" lang="en-US" altLang="ja-JP" sz="8800" dirty="0">
                <a:solidFill>
                  <a:schemeClr val="accent1"/>
                </a:solidFill>
                <a:effectLst>
                  <a:outerShdw blurRad="38100" dist="25400" dir="5400000" algn="ctr" rotWithShape="0">
                    <a:srgbClr val="6E747A">
                      <a:alpha val="43000"/>
                    </a:srgbClr>
                  </a:outerShdw>
                </a:effectLst>
              </a:rPr>
              <a:t>mentaion</a:t>
            </a:r>
            <a:endParaRPr kumimoji="1" lang="en-US" altLang="ja-JP" sz="8800" dirty="0">
              <a:solidFill>
                <a:schemeClr val="accent1"/>
              </a:solidFill>
              <a:effectLst>
                <a:outerShdw blurRad="38100" dist="25400" dir="5400000" algn="ctr" rotWithShape="0">
                  <a:srgbClr val="6E747A">
                    <a:alpha val="43000"/>
                  </a:srgbClr>
                </a:outerShdw>
              </a:effectLst>
            </a:endParaRPr>
          </a:p>
        </p:txBody>
      </p:sp>
      <p:sp>
        <p:nvSpPr>
          <p:cNvPr id="20" name="Text Placeholder 19"/>
          <p:cNvSpPr>
            <a:spLocks noGrp="1"/>
          </p:cNvSpPr>
          <p:nvPr>
            <p:ph type="body" sz="quarter" idx="19"/>
          </p:nvPr>
        </p:nvSpPr>
        <p:spPr>
          <a:xfrm>
            <a:off x="11640355" y="880814"/>
            <a:ext cx="3049494" cy="2645659"/>
          </a:xfrm>
        </p:spPr>
        <p:txBody>
          <a:bodyPr/>
          <a:lstStyle/>
          <a:p>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Placeholder 18"/>
          <p:cNvSpPr>
            <a:spLocks noGrp="1"/>
          </p:cNvSpPr>
          <p:nvPr>
            <p:ph type="body" sz="quarter" idx="18"/>
          </p:nvPr>
        </p:nvSpPr>
        <p:spPr/>
        <p:txBody>
          <a:bodyPr/>
          <a:lstStyle/>
          <a:p>
            <a:r>
              <a:rPr kumimoji="1" lang="en-US" altLang="ja-JP" dirty="0"/>
              <a:t>Importing the necessary Libraries</a:t>
            </a:r>
            <a:endParaRPr kumimoji="1" lang="ja-JP" altLang="en-US" dirty="0"/>
          </a:p>
        </p:txBody>
      </p:sp>
      <p:sp>
        <p:nvSpPr>
          <p:cNvPr id="21" name="Text Placeholder 20"/>
          <p:cNvSpPr>
            <a:spLocks noGrp="1"/>
          </p:cNvSpPr>
          <p:nvPr>
            <p:ph type="body" sz="quarter" idx="26"/>
          </p:nvPr>
        </p:nvSpPr>
        <p:spPr/>
        <p:txBody>
          <a:bodyPr/>
          <a:lstStyle/>
          <a:p>
            <a:r>
              <a:rPr kumimoji="1" lang="en-US" altLang="ja-JP"/>
              <a:t>A Python library is a reusable chunk of code that you may want to include in your programs/ projects. Compared to languages like C++ or C, a Python libraries do not pertain to any specific context in Python. Here, a 'library' loosely describes a collection of core modules.</a:t>
            </a:r>
            <a:endParaRPr kumimoji="1" lang="en-US" altLang="ja-JP"/>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11" name="Text Placeholder 10"/>
          <p:cNvSpPr>
            <a:spLocks noGrp="1"/>
          </p:cNvSpPr>
          <p:nvPr>
            <p:ph type="body" sz="quarter" idx="19"/>
          </p:nvPr>
        </p:nvSpPr>
        <p:spPr>
          <a:xfrm>
            <a:off x="3076573" y="1103699"/>
            <a:ext cx="3049494" cy="2645659"/>
          </a:xfrm>
        </p:spPr>
        <p:txBody>
          <a:bodyPr>
            <a:scene3d>
              <a:camera prst="orthographicFront"/>
              <a:lightRig rig="threePt" dir="t"/>
            </a:scene3d>
          </a:bodyPr>
          <a:lstStyle/>
          <a:p>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Placeholder 9"/>
          <p:cNvSpPr>
            <a:spLocks noGrp="1"/>
          </p:cNvSpPr>
          <p:nvPr>
            <p:ph type="body" sz="quarter" idx="18"/>
          </p:nvPr>
        </p:nvSpPr>
        <p:spPr/>
        <p:txBody>
          <a:bodyPr/>
          <a:lstStyle/>
          <a:p>
            <a:r>
              <a:rPr kumimoji="1" lang="en-US" altLang="ja-JP" sz="3600" dirty="0"/>
              <a:t>Importing DataSet</a:t>
            </a:r>
            <a:endParaRPr kumimoji="1" lang="ja-JP" altLang="en-US" sz="3600" dirty="0"/>
          </a:p>
        </p:txBody>
      </p:sp>
      <p:sp>
        <p:nvSpPr>
          <p:cNvPr id="12" name="Text Placeholder 11"/>
          <p:cNvSpPr>
            <a:spLocks noGrp="1"/>
          </p:cNvSpPr>
          <p:nvPr>
            <p:ph type="body" sz="quarter" idx="26"/>
          </p:nvPr>
        </p:nvSpPr>
        <p:spPr/>
        <p:txBody>
          <a:bodyPr>
            <a:noAutofit/>
          </a:bodyPr>
          <a:lstStyle/>
          <a:p>
            <a:r>
              <a:rPr kumimoji="1" lang="en-US" altLang="ja-JP" sz="2000"/>
              <a:t>A Dataset is the basic data container in Python. It serves as the primary form of data storage, but also as a common container for results returned by most algorithms. . In the simplest case, a dataset only contains data that is a matrix of numerical values.</a:t>
            </a:r>
            <a:endParaRPr kumimoji="1" lang="en-US" altLang="ja-JP" sz="2000"/>
          </a:p>
        </p:txBody>
      </p:sp>
      <p:sp>
        <p:nvSpPr>
          <p:cNvPr id="13" name="Text Placeholder 12"/>
          <p:cNvSpPr>
            <a:spLocks noGrp="1"/>
          </p:cNvSpPr>
          <p:nvPr>
            <p:ph type="body" sz="quarter" idx="27"/>
          </p:nvPr>
        </p:nvSpPr>
        <p:spPr>
          <a:xfrm>
            <a:off x="13907574" y="2593043"/>
            <a:ext cx="3049494" cy="2645659"/>
          </a:xfrm>
        </p:spPr>
        <p:txBody>
          <a:bodyPr/>
          <a:lstStyle/>
          <a:p>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Placeholder 13"/>
          <p:cNvSpPr>
            <a:spLocks noGrp="1"/>
          </p:cNvSpPr>
          <p:nvPr>
            <p:ph type="body" sz="quarter" idx="28"/>
          </p:nvPr>
        </p:nvSpPr>
        <p:spPr/>
        <p:txBody>
          <a:bodyPr/>
          <a:lstStyle/>
          <a:p>
            <a:r>
              <a:rPr kumimoji="1" lang="en-US" altLang="ja-JP" sz="3600" dirty="0"/>
              <a:t>Cleaning Dataset</a:t>
            </a:r>
            <a:endParaRPr kumimoji="1" lang="ja-JP" altLang="en-US" sz="3600" dirty="0"/>
          </a:p>
        </p:txBody>
      </p:sp>
      <p:sp>
        <p:nvSpPr>
          <p:cNvPr id="15" name="Text Placeholder 14"/>
          <p:cNvSpPr>
            <a:spLocks noGrp="1"/>
          </p:cNvSpPr>
          <p:nvPr>
            <p:ph type="body" sz="quarter" idx="29"/>
          </p:nvPr>
        </p:nvSpPr>
        <p:spPr>
          <a:xfrm>
            <a:off x="10179685" y="6463665"/>
            <a:ext cx="6287770" cy="2899410"/>
          </a:xfrm>
        </p:spPr>
        <p:txBody>
          <a:bodyPr/>
          <a:lstStyle/>
          <a:p>
            <a:pPr marL="0" indent="0" algn="just">
              <a:buNone/>
            </a:pPr>
            <a:r>
              <a:rPr kumimoji="1" lang="en-US" altLang="ja-JP"/>
              <a:t>Data cleansing or data cleaning is the process of detecting and correcting (or removing) corrupt or inaccurate records from a record set, table, or database and refers to identifying incomplete, incorrect, inaccurate or irrelevant parts of the data and then replacing, modifying, or deleting the dirty or coarse data.</a:t>
            </a:r>
            <a:endParaRPr kumimoji="1" lang="en-US" altLang="ja-JP"/>
          </a:p>
        </p:txBody>
      </p:sp>
    </p:spTree>
  </p:cSld>
  <p:clrMapOvr>
    <a:masterClrMapping/>
  </p:clrMapOvr>
  <mc:AlternateContent xmlns:mc="http://schemas.openxmlformats.org/markup-compatibility/2006">
    <mc:Choice xmlns:p14="http://schemas.microsoft.com/office/powerpoint/2010/main" Requires="p14">
      <p:transition spd="slow" p14:dur="1000" advTm="0">
        <p:push/>
      </p:transition>
    </mc:Choice>
    <mc:Fallback>
      <p:transition spd="slow" advTm="0">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03EB59E2-90B9-4CD3-AC74-D672227E13C3}" type="slidenum">
              <a:rPr lang="en-US" smtClean="0"/>
            </a:fld>
            <a:endParaRPr lang="en-US" dirty="0"/>
          </a:p>
        </p:txBody>
      </p:sp>
      <p:sp>
        <p:nvSpPr>
          <p:cNvPr id="13" name="Text Placeholder 12"/>
          <p:cNvSpPr>
            <a:spLocks noGrp="1"/>
          </p:cNvSpPr>
          <p:nvPr>
            <p:ph type="body" sz="quarter" idx="19"/>
          </p:nvPr>
        </p:nvSpPr>
        <p:spPr>
          <a:xfrm>
            <a:off x="3730401" y="322357"/>
            <a:ext cx="3049494" cy="2645659"/>
          </a:xfrm>
        </p:spPr>
        <p:txBody>
          <a:bodyPr/>
          <a:lstStyle/>
          <a:p>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Placeholder 11"/>
          <p:cNvSpPr>
            <a:spLocks noGrp="1"/>
          </p:cNvSpPr>
          <p:nvPr>
            <p:ph type="body" sz="quarter" idx="18"/>
          </p:nvPr>
        </p:nvSpPr>
        <p:spPr/>
        <p:txBody>
          <a:bodyPr/>
          <a:lstStyle/>
          <a:p>
            <a:r>
              <a:rPr kumimoji="1" lang="en-US" altLang="ja-JP" sz="4400" dirty="0"/>
              <a:t>EDA</a:t>
            </a:r>
            <a:endParaRPr kumimoji="1" lang="ja-JP" altLang="en-US" sz="4400" dirty="0"/>
          </a:p>
        </p:txBody>
      </p:sp>
      <p:sp>
        <p:nvSpPr>
          <p:cNvPr id="15" name="Text Placeholder 14"/>
          <p:cNvSpPr>
            <a:spLocks noGrp="1"/>
          </p:cNvSpPr>
          <p:nvPr>
            <p:ph type="body" sz="quarter" idx="29"/>
          </p:nvPr>
        </p:nvSpPr>
        <p:spPr>
          <a:xfrm>
            <a:off x="2646045" y="2967990"/>
            <a:ext cx="6101080" cy="2753995"/>
          </a:xfrm>
        </p:spPr>
        <p:txBody>
          <a:bodyPr>
            <a:normAutofit/>
          </a:bodyPr>
          <a:lstStyle/>
          <a:p>
            <a:r>
              <a:rPr kumimoji="1" lang="en-US" altLang="ja-JP"/>
              <a:t> Exploratory data analysis is an approach of analyzing data sets to summarize their main characteristics, often using statistical graphics and other data visualization methods. A statistical model can be used or not, but primarily EDA is for seeing what the data can tell us beyond the formal modeling or hypothesis testing task.</a:t>
            </a:r>
            <a:endParaRPr kumimoji="1" lang="en-US" altLang="ja-JP"/>
          </a:p>
        </p:txBody>
      </p:sp>
      <p:sp>
        <p:nvSpPr>
          <p:cNvPr id="16" name="Text Placeholder 15"/>
          <p:cNvSpPr>
            <a:spLocks noGrp="1"/>
          </p:cNvSpPr>
          <p:nvPr>
            <p:ph type="body" sz="quarter" idx="30"/>
          </p:nvPr>
        </p:nvSpPr>
        <p:spPr>
          <a:xfrm>
            <a:off x="10050428" y="2863078"/>
            <a:ext cx="3049494" cy="2645659"/>
          </a:xfrm>
        </p:spPr>
        <p:txBody>
          <a:bodyPr/>
          <a:lstStyle/>
          <a:p>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Placeholder 16"/>
          <p:cNvSpPr>
            <a:spLocks noGrp="1"/>
          </p:cNvSpPr>
          <p:nvPr>
            <p:ph type="body" sz="quarter" idx="31"/>
          </p:nvPr>
        </p:nvSpPr>
        <p:spPr>
          <a:xfrm>
            <a:off x="9541090" y="5275879"/>
            <a:ext cx="5016447" cy="765624"/>
          </a:xfrm>
        </p:spPr>
        <p:txBody>
          <a:bodyPr/>
          <a:lstStyle/>
          <a:p>
            <a:r>
              <a:rPr kumimoji="1" lang="en-US" altLang="ja-JP" dirty="0"/>
              <a:t>Data Labelling</a:t>
            </a:r>
            <a:endParaRPr kumimoji="1" lang="en-US" altLang="ja-JP" dirty="0"/>
          </a:p>
        </p:txBody>
      </p:sp>
      <p:sp>
        <p:nvSpPr>
          <p:cNvPr id="18" name="Text Placeholder 17"/>
          <p:cNvSpPr>
            <a:spLocks noGrp="1"/>
          </p:cNvSpPr>
          <p:nvPr>
            <p:ph type="body" sz="quarter" idx="32"/>
          </p:nvPr>
        </p:nvSpPr>
        <p:spPr>
          <a:xfrm>
            <a:off x="9540875" y="6279515"/>
            <a:ext cx="6720840" cy="2784475"/>
          </a:xfrm>
        </p:spPr>
        <p:txBody>
          <a:bodyPr>
            <a:normAutofit/>
          </a:bodyPr>
          <a:lstStyle/>
          <a:p>
            <a:r>
              <a:rPr kumimoji="1" lang="en-US" altLang="ja-JP" sz="2000"/>
              <a:t>Data Labelling is an indispensable stage of data pre-processing in supervised learning. Data labelling brings together data classification, moderation, transcription, processing, annotation and data tagging.</a:t>
            </a:r>
            <a:endParaRPr kumimoji="1" lang="en-US" altLang="ja-JP" sz="2000"/>
          </a:p>
        </p:txBody>
      </p:sp>
    </p:spTree>
  </p:cSld>
  <p:clrMapOvr>
    <a:masterClrMapping/>
  </p:clrMapOvr>
  <mc:AlternateContent xmlns:mc="http://schemas.openxmlformats.org/markup-compatibility/2006">
    <mc:Choice xmlns:p14="http://schemas.microsoft.com/office/powerpoint/2010/main" Requires="p14">
      <p:transition spd="slow" p14:dur="1000" advTm="0">
        <p:push dir="u"/>
      </p:transition>
    </mc:Choice>
    <mc:Fallback>
      <p:transition spd="slow" advTm="0">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03EB59E2-90B9-4CD3-AC74-D672227E13C3}" type="slidenum">
              <a:rPr lang="en-US" smtClean="0"/>
            </a:fld>
            <a:endParaRPr lang="en-US" dirty="0"/>
          </a:p>
        </p:txBody>
      </p:sp>
      <p:sp>
        <p:nvSpPr>
          <p:cNvPr id="13" name="Text Placeholder 12"/>
          <p:cNvSpPr>
            <a:spLocks noGrp="1"/>
          </p:cNvSpPr>
          <p:nvPr>
            <p:ph type="body" sz="quarter" idx="19"/>
          </p:nvPr>
        </p:nvSpPr>
        <p:spPr>
          <a:xfrm>
            <a:off x="5254401" y="217582"/>
            <a:ext cx="3049494" cy="2645659"/>
          </a:xfrm>
        </p:spPr>
        <p:txBody>
          <a:bodyPr/>
          <a:lstStyle/>
          <a:p>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Placeholder 11"/>
          <p:cNvSpPr>
            <a:spLocks noGrp="1"/>
          </p:cNvSpPr>
          <p:nvPr>
            <p:ph type="body" sz="quarter" idx="18"/>
          </p:nvPr>
        </p:nvSpPr>
        <p:spPr>
          <a:xfrm>
            <a:off x="3730462" y="2863428"/>
            <a:ext cx="5016447" cy="765624"/>
          </a:xfrm>
        </p:spPr>
        <p:txBody>
          <a:bodyPr/>
          <a:lstStyle/>
          <a:p>
            <a:r>
              <a:rPr kumimoji="1" lang="en-US" altLang="ja-JP" sz="3600" dirty="0"/>
              <a:t>Feature Engineering</a:t>
            </a:r>
            <a:endParaRPr kumimoji="1" lang="ja-JP" altLang="en-US" sz="3600" dirty="0"/>
          </a:p>
        </p:txBody>
      </p:sp>
      <p:sp>
        <p:nvSpPr>
          <p:cNvPr id="15" name="Text Placeholder 14"/>
          <p:cNvSpPr>
            <a:spLocks noGrp="1"/>
          </p:cNvSpPr>
          <p:nvPr>
            <p:ph type="body" sz="quarter" idx="29"/>
          </p:nvPr>
        </p:nvSpPr>
        <p:spPr>
          <a:xfrm>
            <a:off x="2646045" y="3765550"/>
            <a:ext cx="6101080" cy="2753995"/>
          </a:xfrm>
        </p:spPr>
        <p:txBody>
          <a:bodyPr>
            <a:noAutofit/>
          </a:bodyPr>
          <a:lstStyle/>
          <a:p>
            <a:r>
              <a:rPr kumimoji="1" lang="en-US" altLang="ja-JP" sz="1900">
                <a:sym typeface="+mn-ea"/>
              </a:rPr>
              <a:t>Feature engineering is the most important part of data analytic process. It deals with, selecting the features that are used in training and making predictions. In feature engineering the domain knowledge is used to find features in the dataset which are helpful in building machine learning model. It helps in understanding the dataset in terms of modeling</a:t>
            </a:r>
            <a:endParaRPr kumimoji="1" lang="en-US" altLang="ja-JP" sz="1900">
              <a:sym typeface="+mn-ea"/>
            </a:endParaRPr>
          </a:p>
        </p:txBody>
      </p:sp>
      <p:sp>
        <p:nvSpPr>
          <p:cNvPr id="16" name="Text Placeholder 15"/>
          <p:cNvSpPr>
            <a:spLocks noGrp="1"/>
          </p:cNvSpPr>
          <p:nvPr>
            <p:ph type="body" sz="quarter" idx="30"/>
          </p:nvPr>
        </p:nvSpPr>
        <p:spPr>
          <a:xfrm>
            <a:off x="9541158" y="2076948"/>
            <a:ext cx="3049494" cy="2645659"/>
          </a:xfrm>
        </p:spPr>
        <p:txBody>
          <a:bodyPr/>
          <a:lstStyle/>
          <a:p>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Placeholder 16"/>
          <p:cNvSpPr>
            <a:spLocks noGrp="1"/>
          </p:cNvSpPr>
          <p:nvPr>
            <p:ph type="body" sz="quarter" idx="31"/>
          </p:nvPr>
        </p:nvSpPr>
        <p:spPr>
          <a:xfrm>
            <a:off x="9374720" y="4281469"/>
            <a:ext cx="5016447" cy="765624"/>
          </a:xfrm>
        </p:spPr>
        <p:txBody>
          <a:bodyPr/>
          <a:lstStyle/>
          <a:p>
            <a:r>
              <a:rPr kumimoji="1" lang="en-US" altLang="ja-JP" dirty="0">
                <a:sym typeface="+mn-ea"/>
              </a:rPr>
              <a:t>Building the Model</a:t>
            </a:r>
            <a:endParaRPr kumimoji="1" lang="en-US" altLang="ja-JP" dirty="0"/>
          </a:p>
        </p:txBody>
      </p:sp>
      <p:sp>
        <p:nvSpPr>
          <p:cNvPr id="18" name="Text Placeholder 17"/>
          <p:cNvSpPr>
            <a:spLocks noGrp="1"/>
          </p:cNvSpPr>
          <p:nvPr>
            <p:ph type="body" sz="quarter" idx="32"/>
          </p:nvPr>
        </p:nvSpPr>
        <p:spPr>
          <a:xfrm>
            <a:off x="9374505" y="5046980"/>
            <a:ext cx="6720840" cy="2784475"/>
          </a:xfrm>
        </p:spPr>
        <p:txBody>
          <a:bodyPr>
            <a:noAutofit/>
          </a:bodyPr>
          <a:lstStyle/>
          <a:p>
            <a:r>
              <a:rPr kumimoji="1" lang="en-US" altLang="ja-JP" sz="2000">
                <a:sym typeface="+mn-ea"/>
              </a:rPr>
              <a:t>Regression analysis consists of a set of machine learning methods that allow us to predict a continuous outcome variable (y) based on the value of one or multiple predictor variables (x). </a:t>
            </a:r>
            <a:endParaRPr kumimoji="1" lang="en-US" altLang="ja-JP" sz="2000"/>
          </a:p>
          <a:p>
            <a:r>
              <a:rPr kumimoji="1" lang="en-US" altLang="ja-JP" sz="2000">
                <a:sym typeface="+mn-ea"/>
              </a:rPr>
              <a:t>The Different Machine learning algorithm includes </a:t>
            </a:r>
            <a:endParaRPr kumimoji="1" lang="en-US" altLang="ja-JP" sz="2000"/>
          </a:p>
          <a:p>
            <a:pPr marL="285750" indent="-285750">
              <a:buFont typeface="Arial" panose="020B0604020202020204" pitchFamily="34" charset="0"/>
              <a:buChar char="•"/>
            </a:pPr>
            <a:r>
              <a:rPr kumimoji="1" lang="en-US" altLang="ja-JP" sz="2000">
                <a:sym typeface="+mn-ea"/>
              </a:rPr>
              <a:t> Linear Regression </a:t>
            </a:r>
            <a:endParaRPr kumimoji="1" lang="en-US" altLang="ja-JP" sz="2000"/>
          </a:p>
          <a:p>
            <a:pPr marL="285750" indent="-285750">
              <a:buFont typeface="Arial" panose="020B0604020202020204" pitchFamily="34" charset="0"/>
              <a:buChar char="•"/>
            </a:pPr>
            <a:r>
              <a:rPr kumimoji="1" lang="en-US" altLang="ja-JP" sz="2000">
                <a:sym typeface="+mn-ea"/>
              </a:rPr>
              <a:t> Lasso </a:t>
            </a:r>
            <a:endParaRPr kumimoji="1" lang="en-US" altLang="ja-JP" sz="2000"/>
          </a:p>
          <a:p>
            <a:pPr marL="285750" indent="-285750">
              <a:buFont typeface="Arial" panose="020B0604020202020204" pitchFamily="34" charset="0"/>
              <a:buChar char="•"/>
            </a:pPr>
            <a:r>
              <a:rPr kumimoji="1" lang="en-US" altLang="ja-JP" sz="2000">
                <a:sym typeface="+mn-ea"/>
              </a:rPr>
              <a:t> Ridge </a:t>
            </a:r>
            <a:endParaRPr kumimoji="1" lang="en-US" altLang="ja-JP" sz="2000"/>
          </a:p>
          <a:p>
            <a:pPr marL="285750" indent="-285750">
              <a:buFont typeface="Arial" panose="020B0604020202020204" pitchFamily="34" charset="0"/>
              <a:buChar char="•"/>
            </a:pPr>
            <a:r>
              <a:rPr kumimoji="1" lang="en-US" altLang="ja-JP" sz="2000">
                <a:sym typeface="+mn-ea"/>
              </a:rPr>
              <a:t> Decision Tree Regressor </a:t>
            </a:r>
            <a:endParaRPr kumimoji="1" lang="en-US" altLang="ja-JP" sz="2000"/>
          </a:p>
          <a:p>
            <a:pPr marL="285750" indent="-285750">
              <a:buFont typeface="Arial" panose="020B0604020202020204" pitchFamily="34" charset="0"/>
              <a:buChar char="•"/>
            </a:pPr>
            <a:r>
              <a:rPr kumimoji="1" lang="en-US" altLang="ja-JP" sz="2000">
                <a:sym typeface="+mn-ea"/>
              </a:rPr>
              <a:t> Random Forest Regressor </a:t>
            </a:r>
            <a:endParaRPr kumimoji="1" lang="en-US" altLang="ja-JP" sz="2000"/>
          </a:p>
          <a:p>
            <a:pPr marL="285750" indent="-285750">
              <a:buFont typeface="Arial" panose="020B0604020202020204" pitchFamily="34" charset="0"/>
              <a:buChar char="•"/>
            </a:pPr>
            <a:r>
              <a:rPr kumimoji="1" lang="en-US" altLang="ja-JP" sz="2000">
                <a:sym typeface="+mn-ea"/>
              </a:rPr>
              <a:t> Ada -Boost Regressor</a:t>
            </a:r>
            <a:endParaRPr kumimoji="1" lang="en-US" altLang="ja-JP"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advTm="0">
        <p:push dir="u"/>
      </p:transition>
    </mc:Choice>
    <mc:Fallback>
      <p:transition spd="slow" advTm="0">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8" name="Text Placeholder 7"/>
          <p:cNvSpPr>
            <a:spLocks noGrp="1"/>
          </p:cNvSpPr>
          <p:nvPr>
            <p:ph type="body" sz="quarter" idx="18"/>
          </p:nvPr>
        </p:nvSpPr>
        <p:spPr>
          <a:xfrm>
            <a:off x="5770115" y="7154542"/>
            <a:ext cx="6747769" cy="586351"/>
          </a:xfrm>
        </p:spPr>
        <p:txBody>
          <a:bodyPr/>
          <a:lstStyle/>
          <a:p>
            <a:r>
              <a:rPr kumimoji="1" lang="en-US" altLang="ja-JP" sz="9600" dirty="0"/>
              <a:t>Conclusion</a:t>
            </a:r>
            <a:endParaRPr kumimoji="1" lang="ja-JP" altLang="en-US" sz="9600" dirty="0"/>
          </a:p>
        </p:txBody>
      </p:sp>
    </p:spTree>
  </p:cSld>
  <p:clrMapOvr>
    <a:masterClrMapping/>
  </p:clrMapOvr>
  <mc:AlternateContent xmlns:mc="http://schemas.openxmlformats.org/markup-compatibility/2006">
    <mc:Choice xmlns:p14="http://schemas.microsoft.com/office/powerpoint/2010/main" Requires="p14">
      <p:transition spd="slow" p14:dur="1000" advTm="0">
        <p:push dir="u"/>
      </p:transition>
    </mc:Choice>
    <mc:Fallback>
      <p:transition spd="slow" advTm="0">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Picture1"/>
          <p:cNvPicPr>
            <a:picLocks noChangeAspect="1"/>
          </p:cNvPicPr>
          <p:nvPr>
            <p:ph type="pic" sz="quarter" idx="13"/>
          </p:nvPr>
        </p:nvPicPr>
        <p:blipFill>
          <a:blip r:embed="rId1"/>
          <a:stretch>
            <a:fillRect/>
          </a:stretch>
        </p:blipFill>
        <p:spPr>
          <a:xfrm>
            <a:off x="1353820" y="2725420"/>
            <a:ext cx="6621780" cy="3382010"/>
          </a:xfrm>
          <a:prstGeom prst="rect">
            <a:avLst/>
          </a:prstGeom>
        </p:spPr>
      </p:pic>
      <p:pic>
        <p:nvPicPr>
          <p:cNvPr id="12" name="Picture Placeholder 11" descr="Picture2"/>
          <p:cNvPicPr>
            <a:picLocks noChangeAspect="1"/>
          </p:cNvPicPr>
          <p:nvPr>
            <p:ph type="pic" sz="quarter" idx="17"/>
          </p:nvPr>
        </p:nvPicPr>
        <p:blipFill>
          <a:blip r:embed="rId2"/>
          <a:stretch>
            <a:fillRect/>
          </a:stretch>
        </p:blipFill>
        <p:spPr>
          <a:xfrm>
            <a:off x="9770110" y="3418840"/>
            <a:ext cx="6691630" cy="1994535"/>
          </a:xfrm>
          <a:prstGeom prst="rect">
            <a:avLst/>
          </a:prstGeom>
        </p:spPr>
      </p:pic>
      <p:sp>
        <p:nvSpPr>
          <p:cNvPr id="9" name="Text Placeholder 8"/>
          <p:cNvSpPr>
            <a:spLocks noGrp="1"/>
          </p:cNvSpPr>
          <p:nvPr>
            <p:ph type="body" sz="quarter" idx="18"/>
          </p:nvPr>
        </p:nvSpPr>
        <p:spPr>
          <a:xfrm>
            <a:off x="10188688" y="6761663"/>
            <a:ext cx="5855021" cy="774350"/>
          </a:xfrm>
        </p:spPr>
        <p:txBody>
          <a:bodyPr/>
          <a:p>
            <a:r>
              <a:rPr lang="en-US"/>
              <a:t>Loading Dataset</a:t>
            </a:r>
            <a:endParaRPr lang="en-US"/>
          </a:p>
        </p:txBody>
      </p:sp>
      <p:sp>
        <p:nvSpPr>
          <p:cNvPr id="4" name="Slide Number Placeholder 3"/>
          <p:cNvSpPr>
            <a:spLocks noGrp="1"/>
          </p:cNvSpPr>
          <p:nvPr>
            <p:ph type="sldNum" sz="quarter" idx="11"/>
          </p:nvPr>
        </p:nvSpPr>
        <p:spPr/>
        <p:txBody>
          <a:bodyPr/>
          <a:lstStyle/>
          <a:p>
            <a:fld id="{03EB59E2-90B9-4CD3-AC74-D672227E13C3}" type="slidenum">
              <a:rPr lang="en-US" smtClean="0"/>
            </a:fld>
            <a:endParaRPr lang="en-US" dirty="0"/>
          </a:p>
        </p:txBody>
      </p:sp>
      <p:sp>
        <p:nvSpPr>
          <p:cNvPr id="8" name="Text Placeholder 7"/>
          <p:cNvSpPr>
            <a:spLocks noGrp="1"/>
          </p:cNvSpPr>
          <p:nvPr>
            <p:ph type="body" sz="quarter" idx="15"/>
          </p:nvPr>
        </p:nvSpPr>
        <p:spPr>
          <a:xfrm>
            <a:off x="1736522" y="6761028"/>
            <a:ext cx="5855021" cy="774350"/>
          </a:xfrm>
        </p:spPr>
        <p:txBody>
          <a:bodyPr>
            <a:normAutofit fontScale="35000"/>
          </a:bodyPr>
          <a:lstStyle/>
          <a:p>
            <a:r>
              <a:rPr kumimoji="1" lang="en-US" altLang="ja-JP" sz="9600" dirty="0"/>
              <a:t>Importing Libraries</a:t>
            </a:r>
            <a:endParaRPr kumimoji="1" lang="en-US" altLang="ja-JP" sz="96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471186" y="4433377"/>
            <a:ext cx="9346755" cy="1083126"/>
          </a:xfrm>
        </p:spPr>
        <p:txBody>
          <a:bodyPr/>
          <a:lstStyle/>
          <a:p>
            <a:pPr algn="ctr"/>
            <a:r>
              <a:rPr kumimoji="1" lang="en-US" altLang="ja-JP" sz="8000" dirty="0"/>
              <a:t>DATA</a:t>
            </a:r>
            <a:r>
              <a:rPr kumimoji="1" lang="en-US" altLang="ja-JP" sz="8000" dirty="0">
                <a:solidFill>
                  <a:schemeClr val="accent1"/>
                </a:solidFill>
                <a:effectLst>
                  <a:outerShdw blurRad="38100" dist="25400" dir="5400000" algn="ctr" rotWithShape="0">
                    <a:srgbClr val="6E747A">
                      <a:alpha val="43000"/>
                    </a:srgbClr>
                  </a:outerShdw>
                </a:effectLst>
              </a:rPr>
              <a:t> MINING</a:t>
            </a:r>
            <a:r>
              <a:rPr kumimoji="1" lang="en-US" altLang="ja-JP" sz="8000" dirty="0"/>
              <a:t> </a:t>
            </a:r>
            <a:endParaRPr kumimoji="1" lang="ja-JP" altLang="en-US" sz="8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9" name="Text Placeholder 8"/>
          <p:cNvSpPr>
            <a:spLocks noGrp="1"/>
          </p:cNvSpPr>
          <p:nvPr>
            <p:ph type="body" sz="quarter" idx="12"/>
          </p:nvPr>
        </p:nvSpPr>
        <p:spPr>
          <a:xfrm>
            <a:off x="1440815" y="5124450"/>
            <a:ext cx="15428595" cy="967740"/>
          </a:xfrm>
        </p:spPr>
        <p:txBody>
          <a:bodyPr/>
          <a:p>
            <a:endParaRPr lang="en-US"/>
          </a:p>
        </p:txBody>
      </p:sp>
      <p:sp>
        <p:nvSpPr>
          <p:cNvPr id="10" name="Title 9"/>
          <p:cNvSpPr>
            <a:spLocks noGrp="1"/>
          </p:cNvSpPr>
          <p:nvPr>
            <p:ph type="title"/>
          </p:nvPr>
        </p:nvSpPr>
        <p:spPr>
          <a:xfrm>
            <a:off x="1767033" y="7100916"/>
            <a:ext cx="14775544" cy="1612865"/>
          </a:xfrm>
        </p:spPr>
        <p:txBody>
          <a:bodyPr>
            <a:normAutofit fontScale="90000"/>
          </a:bodyPr>
          <a:p>
            <a:r>
              <a:rPr lang="en-US"/>
              <a:t>Finding </a:t>
            </a:r>
            <a:r>
              <a:rPr lang="en-US">
                <a:solidFill>
                  <a:schemeClr val="accent1"/>
                </a:solidFill>
                <a:effectLst>
                  <a:outerShdw blurRad="38100" dist="25400" dir="5400000" algn="ctr" rotWithShape="0">
                    <a:srgbClr val="6E747A">
                      <a:alpha val="43000"/>
                    </a:srgbClr>
                  </a:outerShdw>
                </a:effectLst>
              </a:rPr>
              <a:t>Missing Values</a:t>
            </a:r>
            <a:endParaRPr lang="en-US">
              <a:solidFill>
                <a:schemeClr val="accent1"/>
              </a:solidFill>
              <a:effectLst>
                <a:outerShdw blurRad="38100" dist="25400" dir="5400000" algn="ctr" rotWithShape="0">
                  <a:srgbClr val="6E747A">
                    <a:alpha val="43000"/>
                  </a:srgbClr>
                </a:outerShdw>
              </a:effectLst>
            </a:endParaRPr>
          </a:p>
        </p:txBody>
      </p:sp>
      <p:sp>
        <p:nvSpPr>
          <p:cNvPr id="11" name="Text Placeholder 10"/>
          <p:cNvSpPr>
            <a:spLocks noGrp="1"/>
          </p:cNvSpPr>
          <p:nvPr>
            <p:ph type="body" sz="quarter" idx="17"/>
          </p:nvPr>
        </p:nvSpPr>
        <p:spPr>
          <a:xfrm>
            <a:off x="1440906" y="3336306"/>
            <a:ext cx="14932126" cy="1418235"/>
          </a:xfrm>
        </p:spPr>
        <p:txBody>
          <a:bodyPr/>
          <a:p>
            <a:endParaRPr lang="en-US"/>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pic>
        <p:nvPicPr>
          <p:cNvPr id="12" name="Picture Placeholder 11" descr="download (35)"/>
          <p:cNvPicPr>
            <a:picLocks noChangeAspect="1"/>
          </p:cNvPicPr>
          <p:nvPr>
            <p:ph type="pic" sz="quarter" idx="13"/>
          </p:nvPr>
        </p:nvPicPr>
        <p:blipFill>
          <a:blip r:embed="rId1"/>
          <a:stretch>
            <a:fillRect/>
          </a:stretch>
        </p:blipFill>
        <p:spPr>
          <a:xfrm>
            <a:off x="1767205" y="1528445"/>
            <a:ext cx="13976350" cy="5033010"/>
          </a:xfrm>
          <a:prstGeom prst="rect">
            <a:avLst/>
          </a:prstGeom>
          <a:solidFill>
            <a:schemeClr val="bg1"/>
          </a:solid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4"/>
          <p:cNvSpPr>
            <a:spLocks noGrp="1"/>
          </p:cNvSpPr>
          <p:nvPr>
            <p:ph type="body" sz="quarter" idx="12"/>
          </p:nvPr>
        </p:nvSpPr>
        <p:spPr>
          <a:xfrm>
            <a:off x="1828256" y="2116729"/>
            <a:ext cx="13008982" cy="4272642"/>
          </a:xfrm>
        </p:spPr>
        <p:txBody>
          <a:bodyPr>
            <a:noAutofit/>
          </a:bodyPr>
          <a:p>
            <a:r>
              <a:rPr lang="en-US" sz="2800"/>
              <a:t>we find missing values in few of the columns</a:t>
            </a:r>
            <a:endParaRPr lang="en-US" sz="2800"/>
          </a:p>
          <a:p>
            <a:r>
              <a:rPr lang="en-US" sz="2800"/>
              <a:t>It is very important to not loss too much data.But still filling the NaN values with mean or median or mode may result in high bias if we train ML algorithms especially when the column has high percentage of missing values.</a:t>
            </a:r>
            <a:endParaRPr lang="en-US" sz="2800"/>
          </a:p>
          <a:p>
            <a:r>
              <a:rPr lang="en-US" sz="2800"/>
              <a:t>Using mean value for replacing missing values may not create a great model and hence gets ruled out.</a:t>
            </a:r>
            <a:endParaRPr lang="en-US" sz="2800"/>
          </a:p>
          <a:p>
            <a:r>
              <a:rPr lang="en-US" sz="2800"/>
              <a:t>As a rule of thumb, when the data goes missing on 40 percent of the variable and above, dropping the variable should be considered.</a:t>
            </a:r>
            <a:endParaRPr lang="en-US" sz="2800"/>
          </a:p>
          <a:p>
            <a:r>
              <a:rPr lang="en-US" sz="2800"/>
              <a:t>so it is better to drop columns having high percentage of NaN values and fill the remaining missing columns with mean or mode values.</a:t>
            </a:r>
            <a:endParaRPr lang="en-US" sz="2800"/>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1_-GkfTRzvUTFTn4uH_7VjFg"/>
          <p:cNvPicPr>
            <a:picLocks noChangeAspect="1"/>
          </p:cNvPicPr>
          <p:nvPr>
            <p:ph type="pic" sz="quarter" idx="13"/>
          </p:nvPr>
        </p:nvPicPr>
        <p:blipFill>
          <a:blip r:embed="rId1"/>
          <a:stretch>
            <a:fillRect/>
          </a:stretch>
        </p:blipFill>
        <p:spPr>
          <a:xfrm>
            <a:off x="0" y="0"/>
            <a:ext cx="18288000" cy="10285730"/>
          </a:xfrm>
          <a:prstGeom prst="rect">
            <a:avLst/>
          </a:prstGeom>
        </p:spPr>
      </p:pic>
      <p:sp>
        <p:nvSpPr>
          <p:cNvPr id="8" name="Text Placeholder 7"/>
          <p:cNvSpPr>
            <a:spLocks noGrp="1"/>
          </p:cNvSpPr>
          <p:nvPr>
            <p:ph type="body" sz="quarter" idx="15"/>
          </p:nvPr>
        </p:nvSpPr>
        <p:spPr/>
        <p:txBody>
          <a:bodyPr/>
          <a:lstStyle/>
          <a:p>
            <a:r>
              <a:rPr kumimoji="1" lang="en-US" altLang="ja-JP" dirty="0"/>
              <a:t>2</a:t>
            </a:r>
            <a:endParaRPr kumimoji="1" lang="ja-JP" altLang="en-US" dirty="0"/>
          </a:p>
        </p:txBody>
      </p:sp>
      <p:sp>
        <p:nvSpPr>
          <p:cNvPr id="6" name="Title 5"/>
          <p:cNvSpPr>
            <a:spLocks noGrp="1"/>
          </p:cNvSpPr>
          <p:nvPr>
            <p:ph type="title"/>
          </p:nvPr>
        </p:nvSpPr>
        <p:spPr>
          <a:xfrm>
            <a:off x="8619490" y="0"/>
            <a:ext cx="8197850" cy="2538730"/>
          </a:xfrm>
        </p:spPr>
        <p:txBody>
          <a:bodyPr>
            <a:normAutofit/>
          </a:bodyPr>
          <a:lstStyle/>
          <a:p>
            <a:pPr algn="ctr"/>
            <a:r>
              <a:rPr kumimoji="1" lang="en-US" altLang="ja-JP" sz="4000" b="1" dirty="0"/>
              <a:t>ARTIFICIAL I</a:t>
            </a:r>
            <a:r>
              <a:rPr kumimoji="1" lang="en-US" altLang="ja-JP" sz="4000" b="1" dirty="0">
                <a:solidFill>
                  <a:schemeClr val="accent1"/>
                </a:solidFill>
                <a:effectLst>
                  <a:outerShdw blurRad="38100" dist="25400" dir="5400000" algn="ctr" rotWithShape="0">
                    <a:srgbClr val="6E747A">
                      <a:alpha val="43000"/>
                    </a:srgbClr>
                  </a:outerShdw>
                </a:effectLst>
              </a:rPr>
              <a:t>NTELLIGENCE</a:t>
            </a:r>
            <a:r>
              <a:rPr kumimoji="1" lang="en-US" altLang="ja-JP" sz="4000" b="1" dirty="0"/>
              <a:t>-THE START OF</a:t>
            </a:r>
            <a:br>
              <a:rPr kumimoji="1" lang="en-US" altLang="ja-JP" sz="4000" b="1" dirty="0"/>
            </a:br>
            <a:r>
              <a:rPr kumimoji="1" lang="en-US" altLang="ja-JP" sz="4000" b="1" dirty="0"/>
              <a:t>OUR </a:t>
            </a:r>
            <a:r>
              <a:rPr kumimoji="1" lang="en-US" altLang="ja-JP" sz="4000" b="1" dirty="0">
                <a:solidFill>
                  <a:schemeClr val="accent1"/>
                </a:solidFill>
              </a:rPr>
              <a:t>DREAM</a:t>
            </a:r>
            <a:endParaRPr kumimoji="1" lang="ja-JP" altLang="en-US" sz="4000" b="1" dirty="0">
              <a:solidFill>
                <a:schemeClr val="accent1"/>
              </a:solidFill>
            </a:endParaRPr>
          </a:p>
        </p:txBody>
      </p:sp>
      <p:sp>
        <p:nvSpPr>
          <p:cNvPr id="9" name="Text Placeholder 8"/>
          <p:cNvSpPr>
            <a:spLocks noGrp="1"/>
          </p:cNvSpPr>
          <p:nvPr>
            <p:ph type="body" sz="quarter" idx="16"/>
          </p:nvPr>
        </p:nvSpPr>
        <p:spPr/>
        <p:txBody>
          <a:bodyPr/>
          <a:lstStyle/>
          <a:p>
            <a:r>
              <a:rPr kumimoji="1" lang="en-US" altLang="ja-JP" dirty="0"/>
              <a:t>0</a:t>
            </a:r>
            <a:endParaRPr kumimoji="1" lang="en-US" altLang="ja-JP" dirty="0"/>
          </a:p>
        </p:txBody>
      </p:sp>
      <p:sp>
        <p:nvSpPr>
          <p:cNvPr id="10" name="Text Placeholder 9"/>
          <p:cNvSpPr>
            <a:spLocks noGrp="1"/>
          </p:cNvSpPr>
          <p:nvPr>
            <p:ph type="body" sz="quarter" idx="17"/>
          </p:nvPr>
        </p:nvSpPr>
        <p:spPr>
          <a:xfrm>
            <a:off x="4603695" y="547958"/>
            <a:ext cx="2333866" cy="5167087"/>
          </a:xfrm>
        </p:spPr>
        <p:txBody>
          <a:bodyPr/>
          <a:lstStyle/>
          <a:p>
            <a:r>
              <a:rPr kumimoji="1" lang="en-US" altLang="ja-JP" dirty="0"/>
              <a:t>2</a:t>
            </a:r>
            <a:endParaRPr kumimoji="1" lang="en-US" altLang="ja-JP" dirty="0"/>
          </a:p>
        </p:txBody>
      </p:sp>
      <p:sp>
        <p:nvSpPr>
          <p:cNvPr id="11" name="Text Placeholder 10"/>
          <p:cNvSpPr>
            <a:spLocks noGrp="1"/>
          </p:cNvSpPr>
          <p:nvPr>
            <p:ph type="body" sz="quarter" idx="18"/>
          </p:nvPr>
        </p:nvSpPr>
        <p:spPr/>
        <p:txBody>
          <a:bodyPr/>
          <a:lstStyle/>
          <a:p>
            <a:r>
              <a:rPr kumimoji="1" lang="en-US" altLang="ja-JP" dirty="0"/>
              <a:t>1</a:t>
            </a:r>
            <a:endParaRPr kumimoji="1" lang="en-US" altLang="ja-JP" dirty="0"/>
          </a:p>
        </p:txBody>
      </p:sp>
      <p:sp>
        <p:nvSpPr>
          <p:cNvPr id="12" name="Text Placeholder 11"/>
          <p:cNvSpPr>
            <a:spLocks noGrp="1"/>
          </p:cNvSpPr>
          <p:nvPr>
            <p:ph type="body" sz="quarter" idx="20"/>
          </p:nvPr>
        </p:nvSpPr>
        <p:spPr>
          <a:xfrm>
            <a:off x="9406255" y="6302375"/>
            <a:ext cx="8197850" cy="2161540"/>
          </a:xfrm>
        </p:spPr>
        <p:txBody>
          <a:bodyPr/>
          <a:lstStyle/>
          <a:p>
            <a:pPr algn="ctr"/>
            <a:r>
              <a:rPr kumimoji="1" lang="en-US" altLang="ja-JP" sz="4000" b="1"/>
              <a:t>Machine Learning- Predicting House prices with Regression</a:t>
            </a:r>
            <a:endParaRPr kumimoji="1" lang="en-US" altLang="ja-JP" sz="4000" b="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471186" y="4433377"/>
            <a:ext cx="9346755" cy="1083126"/>
          </a:xfrm>
        </p:spPr>
        <p:txBody>
          <a:bodyPr/>
          <a:lstStyle/>
          <a:p>
            <a:pPr algn="ctr"/>
            <a:r>
              <a:rPr kumimoji="1" lang="en-US" altLang="ja-JP" sz="8000" dirty="0"/>
              <a:t>EXPLORATORY </a:t>
            </a:r>
            <a:r>
              <a:rPr kumimoji="1" lang="en-US" altLang="ja-JP" sz="8000" dirty="0">
                <a:solidFill>
                  <a:schemeClr val="accent1"/>
                </a:solidFill>
                <a:effectLst>
                  <a:outerShdw blurRad="38100" dist="25400" dir="5400000" algn="ctr" rotWithShape="0">
                    <a:srgbClr val="6E747A">
                      <a:alpha val="43000"/>
                    </a:srgbClr>
                  </a:outerShdw>
                </a:effectLst>
              </a:rPr>
              <a:t>DATA ANALYSIS</a:t>
            </a:r>
            <a:endParaRPr kumimoji="1" lang="en-US" altLang="ja-JP" sz="8000" dirty="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algn="ctr"/>
            <a:r>
              <a:rPr kumimoji="1" lang="en-US" altLang="ja-JP" sz="8000" b="1" dirty="0"/>
              <a:t>Uni-variate</a:t>
            </a:r>
            <a:br>
              <a:rPr kumimoji="1" lang="en-US" altLang="ja-JP" sz="8000" b="1" dirty="0"/>
            </a:br>
            <a:r>
              <a:rPr kumimoji="1" lang="en-US" altLang="ja-JP" sz="8000" b="1" dirty="0">
                <a:solidFill>
                  <a:schemeClr val="accent1"/>
                </a:solidFill>
                <a:effectLst>
                  <a:outerShdw blurRad="38100" dist="25400" dir="5400000" algn="ctr" rotWithShape="0">
                    <a:srgbClr val="6E747A">
                      <a:alpha val="43000"/>
                    </a:srgbClr>
                  </a:outerShdw>
                </a:effectLst>
              </a:rPr>
              <a:t>Analysis</a:t>
            </a:r>
            <a:endParaRPr kumimoji="1" lang="en-US" altLang="ja-JP" sz="8000" b="1" dirty="0">
              <a:solidFill>
                <a:schemeClr val="accent1"/>
              </a:solidFill>
              <a:effectLst>
                <a:outerShdw blurRad="38100" dist="25400" dir="5400000" algn="ctr" rotWithShape="0">
                  <a:srgbClr val="6E747A">
                    <a:alpha val="43000"/>
                  </a:srgbClr>
                </a:outerShdw>
              </a:effectLst>
            </a:endParaRPr>
          </a:p>
        </p:txBody>
      </p:sp>
      <p:sp>
        <p:nvSpPr>
          <p:cNvPr id="2" name="Text Placeholder 1"/>
          <p:cNvSpPr>
            <a:spLocks noGrp="1"/>
          </p:cNvSpPr>
          <p:nvPr>
            <p:ph type="body" sz="quarter" idx="12"/>
          </p:nvPr>
        </p:nvSpPr>
        <p:spPr/>
        <p:txBody>
          <a:bodyPr/>
          <a:p>
            <a:pPr marL="0" indent="0" algn="just">
              <a:buNone/>
            </a:pPr>
            <a:r>
              <a:rPr kumimoji="1" lang="en-US" altLang="ja-JP" sz="3600" dirty="0">
                <a:sym typeface="+mn-ea"/>
              </a:rPr>
              <a:t>	</a:t>
            </a:r>
            <a:r>
              <a:rPr kumimoji="1" lang="en-US" altLang="ja-JP" sz="3600" dirty="0">
                <a:solidFill>
                  <a:schemeClr val="accent1"/>
                </a:solidFill>
                <a:effectLst>
                  <a:outerShdw blurRad="38100" dist="25400" dir="5400000" algn="ctr" rotWithShape="0">
                    <a:srgbClr val="6E747A">
                      <a:alpha val="43000"/>
                    </a:srgbClr>
                  </a:outerShdw>
                </a:effectLst>
                <a:sym typeface="+mn-ea"/>
              </a:rPr>
              <a:t>Univariate analysis</a:t>
            </a:r>
            <a:r>
              <a:rPr kumimoji="1" lang="en-US" altLang="ja-JP" sz="3600" dirty="0">
                <a:sym typeface="+mn-ea"/>
              </a:rPr>
              <a:t> is the simplest form of analyzing data. “Uni” means “one”, so in other words your data has only one variable. It doesn't deal with causes or relationships (unlike regression ) and it's major purpose is to describe</a:t>
            </a:r>
            <a:endParaRPr kumimoji="1" lang="en-US" altLang="ja-JP" sz="3600" dirty="0"/>
          </a:p>
          <a:p>
            <a:pPr marL="0" indent="0" algn="just">
              <a:buNone/>
            </a:pPr>
            <a:endParaRPr lang="en-US" sz="3600"/>
          </a:p>
        </p:txBody>
      </p:sp>
      <p:sp>
        <p:nvSpPr>
          <p:cNvPr id="3" name="Text Box 2"/>
          <p:cNvSpPr txBox="1"/>
          <p:nvPr/>
        </p:nvSpPr>
        <p:spPr>
          <a:xfrm>
            <a:off x="17131030" y="9704705"/>
            <a:ext cx="643890" cy="460375"/>
          </a:xfrm>
          <a:prstGeom prst="rect">
            <a:avLst/>
          </a:prstGeom>
          <a:noFill/>
        </p:spPr>
        <p:txBody>
          <a:bodyPr wrap="square" rtlCol="0">
            <a:spAutoFit/>
          </a:bodyPr>
          <a:p>
            <a:r>
              <a:rPr lang="en-US" sz="2400">
                <a:solidFill>
                  <a:schemeClr val="bg1"/>
                </a:solidFill>
              </a:rPr>
              <a:t>21</a:t>
            </a:r>
            <a:endParaRPr lang="en-US" sz="2400">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normAutofit fontScale="90000"/>
          </a:bodyPr>
          <a:p>
            <a:r>
              <a:rPr lang="en-US" sz="5335"/>
              <a:t> </a:t>
            </a:r>
            <a:br>
              <a:rPr lang="en-US" sz="5335"/>
            </a:br>
            <a:r>
              <a:rPr lang="en-US" sz="5335"/>
              <a:t> Target variable - </a:t>
            </a:r>
            <a:r>
              <a:rPr lang="en-US" sz="5335">
                <a:solidFill>
                  <a:schemeClr val="accent1"/>
                </a:solidFill>
                <a:effectLst>
                  <a:outerShdw blurRad="38100" dist="25400" dir="5400000" algn="ctr" rotWithShape="0">
                    <a:srgbClr val="6E747A">
                      <a:alpha val="43000"/>
                    </a:srgbClr>
                  </a:outerShdw>
                </a:effectLst>
              </a:rPr>
              <a:t>“saleprice”</a:t>
            </a:r>
            <a:endParaRPr lang="en-US" sz="5335">
              <a:solidFill>
                <a:schemeClr val="accent1"/>
              </a:solidFill>
              <a:effectLst>
                <a:outerShdw blurRad="38100" dist="25400" dir="5400000" algn="ctr" rotWithShape="0">
                  <a:srgbClr val="6E747A">
                    <a:alpha val="43000"/>
                  </a:srgbClr>
                </a:outerShdw>
              </a:effectLst>
            </a:endParaRPr>
          </a:p>
        </p:txBody>
      </p:sp>
      <p:sp>
        <p:nvSpPr>
          <p:cNvPr id="10" name="Text Placeholder 9"/>
          <p:cNvSpPr>
            <a:spLocks noGrp="1"/>
          </p:cNvSpPr>
          <p:nvPr>
            <p:ph type="body" sz="quarter" idx="15"/>
          </p:nvPr>
        </p:nvSpPr>
        <p:spPr>
          <a:xfrm>
            <a:off x="1803832" y="7275378"/>
            <a:ext cx="5855021" cy="774350"/>
          </a:xfrm>
        </p:spPr>
        <p:txBody>
          <a:bodyPr/>
          <a:p>
            <a:r>
              <a:rPr lang="en-US"/>
              <a:t>Basic description</a:t>
            </a:r>
            <a:endParaRPr lang="en-US"/>
          </a:p>
        </p:txBody>
      </p:sp>
      <p:sp>
        <p:nvSpPr>
          <p:cNvPr id="13" name="Text Placeholder 12"/>
          <p:cNvSpPr>
            <a:spLocks noGrp="1"/>
          </p:cNvSpPr>
          <p:nvPr>
            <p:ph type="body" sz="quarter" idx="18"/>
          </p:nvPr>
        </p:nvSpPr>
        <p:spPr>
          <a:xfrm>
            <a:off x="9660368" y="7275378"/>
            <a:ext cx="5855021" cy="774350"/>
          </a:xfrm>
        </p:spPr>
        <p:txBody>
          <a:bodyPr/>
          <a:p>
            <a:r>
              <a:rPr lang="en-US"/>
              <a:t>Displacement plot</a:t>
            </a:r>
            <a:endParaRPr lang="en-US"/>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graphicFrame>
        <p:nvGraphicFramePr>
          <p:cNvPr id="15" name="Picture Placeholder 14"/>
          <p:cNvGraphicFramePr>
            <a:graphicFrameLocks noChangeAspect="1"/>
          </p:cNvGraphicFramePr>
          <p:nvPr>
            <p:ph type="pic" sz="quarter" idx="13"/>
          </p:nvPr>
        </p:nvGraphicFramePr>
        <p:xfrm>
          <a:off x="1487170" y="2534285"/>
          <a:ext cx="6489700" cy="3764915"/>
        </p:xfrm>
        <a:graphic>
          <a:graphicData uri="http://schemas.openxmlformats.org/presentationml/2006/ole">
            <mc:AlternateContent xmlns:mc="http://schemas.openxmlformats.org/markup-compatibility/2006">
              <mc:Choice xmlns:v="urn:schemas-microsoft-com:vml" Requires="v">
                <p:oleObj spid="_x0000_s16" name="" r:id="rId1" imgW="3219450" imgH="2019300" progId="Paint.Picture">
                  <p:embed/>
                </p:oleObj>
              </mc:Choice>
              <mc:Fallback>
                <p:oleObj name="" r:id="rId1" imgW="3219450" imgH="2019300" progId="Paint.Picture">
                  <p:embed/>
                  <p:pic>
                    <p:nvPicPr>
                      <p:cNvPr id="0" name="Picture 15"/>
                      <p:cNvPicPr/>
                      <p:nvPr/>
                    </p:nvPicPr>
                    <p:blipFill>
                      <a:blip r:embed="rId2"/>
                      <a:stretch>
                        <a:fillRect/>
                      </a:stretch>
                    </p:blipFill>
                    <p:spPr>
                      <a:xfrm>
                        <a:off x="1487170" y="2534285"/>
                        <a:ext cx="6489700" cy="3764915"/>
                      </a:xfrm>
                      <a:prstGeom prst="rect">
                        <a:avLst/>
                      </a:prstGeom>
                    </p:spPr>
                  </p:pic>
                </p:oleObj>
              </mc:Fallback>
            </mc:AlternateContent>
          </a:graphicData>
        </a:graphic>
      </p:graphicFrame>
      <p:pic>
        <p:nvPicPr>
          <p:cNvPr id="17" name="Picture Placeholder 16" descr="download (36)"/>
          <p:cNvPicPr>
            <a:picLocks noChangeAspect="1"/>
          </p:cNvPicPr>
          <p:nvPr>
            <p:ph type="pic" sz="quarter" idx="17"/>
          </p:nvPr>
        </p:nvPicPr>
        <p:blipFill>
          <a:blip r:embed="rId3"/>
          <a:stretch>
            <a:fillRect/>
          </a:stretch>
        </p:blipFill>
        <p:spPr>
          <a:xfrm>
            <a:off x="9612630" y="2534285"/>
            <a:ext cx="5950585" cy="3615055"/>
          </a:xfrm>
          <a:prstGeom prst="rect">
            <a:avLst/>
          </a:prstGeom>
          <a:solidFill>
            <a:schemeClr val="bg1"/>
          </a:solidFill>
          <a:ln>
            <a:solidFill>
              <a:schemeClr val="accent1"/>
            </a:solid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10478135" y="-165735"/>
            <a:ext cx="6457315" cy="2472690"/>
          </a:xfrm>
        </p:spPr>
        <p:txBody>
          <a:bodyPr>
            <a:normAutofit/>
          </a:bodyPr>
          <a:p>
            <a:pPr algn="ctr"/>
            <a:r>
              <a:rPr lang="en-US" sz="4400"/>
              <a:t>Categorical Features-</a:t>
            </a:r>
            <a:br>
              <a:rPr lang="en-US" sz="4400"/>
            </a:br>
            <a:r>
              <a:rPr lang="en-US" sz="4400">
                <a:solidFill>
                  <a:schemeClr val="accent1"/>
                </a:solidFill>
                <a:effectLst>
                  <a:outerShdw blurRad="38100" dist="25400" dir="5400000" algn="ctr" rotWithShape="0">
                    <a:srgbClr val="6E747A">
                      <a:alpha val="43000"/>
                    </a:srgbClr>
                  </a:outerShdw>
                </a:effectLst>
              </a:rPr>
              <a:t>Location</a:t>
            </a:r>
            <a:endParaRPr lang="en-US" sz="4400">
              <a:solidFill>
                <a:schemeClr val="accent1"/>
              </a:solidFill>
              <a:effectLst>
                <a:outerShdw blurRad="38100" dist="25400" dir="5400000" algn="ctr" rotWithShape="0">
                  <a:srgbClr val="6E747A">
                    <a:alpha val="43000"/>
                  </a:srgbClr>
                </a:outerShdw>
              </a:effectLst>
            </a:endParaRPr>
          </a:p>
        </p:txBody>
      </p:sp>
      <p:sp>
        <p:nvSpPr>
          <p:cNvPr id="5" name="Text Placeholder 4"/>
          <p:cNvSpPr>
            <a:spLocks noGrp="1"/>
          </p:cNvSpPr>
          <p:nvPr>
            <p:ph type="body" sz="quarter" idx="12"/>
          </p:nvPr>
        </p:nvSpPr>
        <p:spPr>
          <a:xfrm>
            <a:off x="9601200" y="2464435"/>
            <a:ext cx="8210550" cy="6702425"/>
          </a:xfrm>
        </p:spPr>
        <p:txBody>
          <a:bodyPr/>
          <a:p>
            <a:pPr marL="285750" indent="-285750" algn="just">
              <a:buFont typeface="Wingdings" panose="05000000000000000000" charset="0"/>
              <a:buChar char="Ø"/>
            </a:pPr>
            <a:r>
              <a:rPr lang="en-US" sz="2000"/>
              <a:t>More number of houses were found with low residential density </a:t>
            </a:r>
            <a:endParaRPr lang="en-US" sz="2000"/>
          </a:p>
          <a:p>
            <a:pPr marL="285750" indent="-285750" algn="just">
              <a:buFont typeface="Wingdings" panose="05000000000000000000" charset="0"/>
              <a:buChar char="Ø"/>
            </a:pPr>
            <a:r>
              <a:rPr lang="en-US" sz="2000"/>
              <a:t>There were around 1068 houses with paved road access whereas only 3 houses with Gravel road access</a:t>
            </a:r>
            <a:endParaRPr lang="en-US" sz="2000"/>
          </a:p>
          <a:p>
            <a:pPr marL="285750" indent="-285750" algn="just">
              <a:buFont typeface="Wingdings" panose="05000000000000000000" charset="0"/>
              <a:buChar char="Ø"/>
            </a:pPr>
            <a:r>
              <a:rPr lang="en-US" sz="2000"/>
              <a:t>Large number of houses where seen to have regular shape and only very few with irregular shape </a:t>
            </a:r>
            <a:endParaRPr lang="en-US" sz="2000"/>
          </a:p>
          <a:p>
            <a:pPr marL="285750" indent="-285750" algn="just">
              <a:buFont typeface="Wingdings" panose="05000000000000000000" charset="0"/>
              <a:buChar char="Ø"/>
            </a:pPr>
            <a:r>
              <a:rPr lang="en-US" sz="2000"/>
              <a:t>Regarding flatness of the property we notice houses around 950 in numbers were near flat/level followed by houses with quick and significant rise from street grade to building. </a:t>
            </a:r>
            <a:endParaRPr lang="en-US" sz="2000"/>
          </a:p>
          <a:p>
            <a:pPr marL="285750" indent="-285750" algn="just">
              <a:buFont typeface="Wingdings" panose="05000000000000000000" charset="0"/>
              <a:buChar char="Ø"/>
            </a:pPr>
            <a:r>
              <a:rPr lang="en-US" sz="2000"/>
              <a:t>Houses with Inside lot configuration where found high in numbers</a:t>
            </a:r>
            <a:endParaRPr lang="en-US" sz="2000"/>
          </a:p>
          <a:p>
            <a:pPr marL="285750" indent="-285750" algn="just">
              <a:buFont typeface="Wingdings" panose="05000000000000000000" charset="0"/>
              <a:buChar char="Ø"/>
            </a:pPr>
            <a:r>
              <a:rPr lang="en-US" sz="2000"/>
              <a:t>Mostly houses where found in Gentle slopes,followed by Moderate and severe slope</a:t>
            </a:r>
            <a:endParaRPr lang="en-US" sz="2000"/>
          </a:p>
        </p:txBody>
      </p:sp>
      <p:pic>
        <p:nvPicPr>
          <p:cNvPr id="7" name="Picture Placeholder 6" descr="download (37)"/>
          <p:cNvPicPr>
            <a:picLocks noChangeAspect="1"/>
          </p:cNvPicPr>
          <p:nvPr>
            <p:ph type="pic" sz="quarter" idx="13"/>
          </p:nvPr>
        </p:nvPicPr>
        <p:blipFill>
          <a:blip r:embed="rId1"/>
          <a:stretch>
            <a:fillRect/>
          </a:stretch>
        </p:blipFill>
        <p:spPr>
          <a:xfrm>
            <a:off x="333375" y="435610"/>
            <a:ext cx="8958580" cy="9388475"/>
          </a:xfrm>
          <a:prstGeom prst="rect">
            <a:avLst/>
          </a:prstGeom>
          <a:solidFill>
            <a:schemeClr val="bg1"/>
          </a:solidFill>
        </p:spPr>
      </p:pic>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Picture Placeholder 12" descr="download (38)"/>
          <p:cNvPicPr>
            <a:picLocks noChangeAspect="1"/>
          </p:cNvPicPr>
          <p:nvPr>
            <p:ph type="pic" sz="quarter" idx="13"/>
          </p:nvPr>
        </p:nvPicPr>
        <p:blipFill>
          <a:blip r:embed="rId1"/>
          <a:stretch>
            <a:fillRect/>
          </a:stretch>
        </p:blipFill>
        <p:spPr>
          <a:xfrm>
            <a:off x="1486535" y="1453515"/>
            <a:ext cx="7125970" cy="4047490"/>
          </a:xfrm>
          <a:prstGeom prst="rect">
            <a:avLst/>
          </a:prstGeom>
        </p:spPr>
      </p:pic>
      <p:sp>
        <p:nvSpPr>
          <p:cNvPr id="4" name="Title 3"/>
          <p:cNvSpPr>
            <a:spLocks noGrp="1"/>
          </p:cNvSpPr>
          <p:nvPr>
            <p:ph type="title"/>
          </p:nvPr>
        </p:nvSpPr>
        <p:spPr>
          <a:xfrm>
            <a:off x="774386" y="197815"/>
            <a:ext cx="16737958" cy="1612865"/>
          </a:xfrm>
        </p:spPr>
        <p:txBody>
          <a:bodyPr>
            <a:normAutofit/>
          </a:bodyPr>
          <a:p>
            <a:pPr algn="ctr"/>
            <a:r>
              <a:rPr lang="en-US" sz="4400"/>
              <a:t>Categorical Features-</a:t>
            </a:r>
            <a:r>
              <a:rPr lang="en-US" sz="4400">
                <a:solidFill>
                  <a:schemeClr val="accent1"/>
                </a:solidFill>
                <a:effectLst>
                  <a:outerShdw blurRad="38100" dist="25400" dir="5400000" algn="ctr" rotWithShape="0">
                    <a:srgbClr val="6E747A">
                      <a:alpha val="43000"/>
                    </a:srgbClr>
                  </a:outerShdw>
                </a:effectLst>
              </a:rPr>
              <a:t>Physical Condition</a:t>
            </a:r>
            <a:endParaRPr lang="en-US" sz="4400">
              <a:solidFill>
                <a:schemeClr val="accent1"/>
              </a:solidFill>
              <a:effectLst>
                <a:outerShdw blurRad="38100" dist="25400" dir="5400000" algn="ctr" rotWithShape="0">
                  <a:srgbClr val="6E747A">
                    <a:alpha val="43000"/>
                  </a:srgbClr>
                </a:outerShdw>
              </a:effectLst>
            </a:endParaRPr>
          </a:p>
        </p:txBody>
      </p:sp>
      <p:sp>
        <p:nvSpPr>
          <p:cNvPr id="8" name="Text Placeholder 7"/>
          <p:cNvSpPr>
            <a:spLocks noGrp="1"/>
          </p:cNvSpPr>
          <p:nvPr>
            <p:ph type="body" sz="quarter" idx="15"/>
          </p:nvPr>
        </p:nvSpPr>
        <p:spPr>
          <a:xfrm>
            <a:off x="2121967" y="5501188"/>
            <a:ext cx="5855021" cy="774350"/>
          </a:xfrm>
        </p:spPr>
        <p:txBody>
          <a:bodyPr>
            <a:normAutofit fontScale="60000"/>
          </a:bodyPr>
          <a:p>
            <a:r>
              <a:rPr lang="en-US" u="sng">
                <a:solidFill>
                  <a:schemeClr val="bg1"/>
                </a:solidFill>
                <a:effectLst>
                  <a:outerShdw blurRad="38100" dist="25400" dir="5400000" algn="ctr" rotWithShape="0">
                    <a:srgbClr val="6E747A">
                      <a:alpha val="43000"/>
                    </a:srgbClr>
                  </a:outerShdw>
                </a:effectLst>
              </a:rPr>
              <a:t>Heating,Electical and Air conditioning system</a:t>
            </a:r>
            <a:endParaRPr lang="en-US" u="sng">
              <a:solidFill>
                <a:schemeClr val="bg1"/>
              </a:solidFill>
              <a:effectLst>
                <a:outerShdw blurRad="38100" dist="25400" dir="5400000" algn="ctr" rotWithShape="0">
                  <a:srgbClr val="6E747A">
                    <a:alpha val="43000"/>
                  </a:srgbClr>
                </a:outerShdw>
              </a:effectLst>
            </a:endParaRPr>
          </a:p>
        </p:txBody>
      </p:sp>
      <p:sp>
        <p:nvSpPr>
          <p:cNvPr id="9" name="Text Placeholder 8"/>
          <p:cNvSpPr>
            <a:spLocks noGrp="1"/>
          </p:cNvSpPr>
          <p:nvPr>
            <p:ph type="body" sz="quarter" idx="16"/>
          </p:nvPr>
        </p:nvSpPr>
        <p:spPr>
          <a:xfrm>
            <a:off x="774700" y="6332855"/>
            <a:ext cx="7838440" cy="3595370"/>
          </a:xfrm>
        </p:spPr>
        <p:txBody>
          <a:bodyPr/>
          <a:p>
            <a:pPr algn="just"/>
            <a:r>
              <a:rPr lang="en-US"/>
              <a:t>Gas forced warm air furnace heating sysytem is found in most of the houses </a:t>
            </a:r>
            <a:endParaRPr lang="en-US"/>
          </a:p>
          <a:p>
            <a:pPr algn="just"/>
            <a:r>
              <a:rPr lang="en-US"/>
              <a:t> There were more number of houses with excellent Heating quality and condition </a:t>
            </a:r>
            <a:endParaRPr lang="en-US"/>
          </a:p>
          <a:p>
            <a:pPr algn="just"/>
            <a:r>
              <a:rPr lang="en-US"/>
              <a:t>Almost all houses is fitted with Central air conditioning system</a:t>
            </a:r>
            <a:endParaRPr lang="en-US"/>
          </a:p>
          <a:p>
            <a:pPr algn="just"/>
            <a:r>
              <a:rPr lang="en-US"/>
              <a:t> Around 1000 houses is fitted with Standard Circuit Breakers &amp; Romex as the electrical system</a:t>
            </a:r>
            <a:endParaRPr lang="en-US"/>
          </a:p>
        </p:txBody>
      </p:sp>
      <p:pic>
        <p:nvPicPr>
          <p:cNvPr id="14" name="Picture Placeholder 13" descr="download (39)"/>
          <p:cNvPicPr>
            <a:picLocks noChangeAspect="1"/>
          </p:cNvPicPr>
          <p:nvPr>
            <p:ph type="pic" sz="quarter" idx="17"/>
          </p:nvPr>
        </p:nvPicPr>
        <p:blipFill>
          <a:blip r:embed="rId2"/>
          <a:stretch>
            <a:fillRect/>
          </a:stretch>
        </p:blipFill>
        <p:spPr>
          <a:xfrm>
            <a:off x="9611995" y="1453515"/>
            <a:ext cx="7900035" cy="4104640"/>
          </a:xfrm>
          <a:prstGeom prst="rect">
            <a:avLst/>
          </a:prstGeom>
        </p:spPr>
      </p:pic>
      <p:sp>
        <p:nvSpPr>
          <p:cNvPr id="11" name="Text Placeholder 10"/>
          <p:cNvSpPr>
            <a:spLocks noGrp="1"/>
          </p:cNvSpPr>
          <p:nvPr>
            <p:ph type="body" sz="quarter" idx="18"/>
          </p:nvPr>
        </p:nvSpPr>
        <p:spPr>
          <a:xfrm>
            <a:off x="10296003" y="5558338"/>
            <a:ext cx="5855021" cy="774350"/>
          </a:xfrm>
        </p:spPr>
        <p:txBody>
          <a:bodyPr/>
          <a:p>
            <a:r>
              <a:rPr lang="en-US" sz="2000" u="sng"/>
              <a:t>Garage</a:t>
            </a:r>
            <a:endParaRPr lang="en-US" sz="2000" u="sng"/>
          </a:p>
        </p:txBody>
      </p:sp>
      <p:sp>
        <p:nvSpPr>
          <p:cNvPr id="12" name="Text Placeholder 11"/>
          <p:cNvSpPr>
            <a:spLocks noGrp="1"/>
          </p:cNvSpPr>
          <p:nvPr>
            <p:ph type="body" sz="quarter" idx="19"/>
          </p:nvPr>
        </p:nvSpPr>
        <p:spPr>
          <a:xfrm>
            <a:off x="9611995" y="6332855"/>
            <a:ext cx="7900035" cy="3491865"/>
          </a:xfrm>
        </p:spPr>
        <p:txBody>
          <a:bodyPr>
            <a:normAutofit/>
          </a:bodyPr>
          <a:p>
            <a:pPr algn="just"/>
            <a:r>
              <a:rPr lang="en-US"/>
              <a:t>We can see most of the houses were attached with garage</a:t>
            </a:r>
            <a:endParaRPr lang="en-US"/>
          </a:p>
          <a:p>
            <a:pPr algn="just"/>
            <a:r>
              <a:rPr lang="en-US"/>
              <a:t>Regarding the interior finish of the garage, we can see only 280 garages were in finished condition. Around 480 garages were still unfinished,followed by roughly finished garages(around 320 in numbers). </a:t>
            </a:r>
            <a:endParaRPr lang="en-US"/>
          </a:p>
          <a:p>
            <a:pPr algn="just"/>
            <a:r>
              <a:rPr lang="en-US"/>
              <a:t>Many garages were seen with average/typical garage quality </a:t>
            </a:r>
            <a:endParaRPr lang="en-US"/>
          </a:p>
          <a:p>
            <a:pPr algn="just"/>
            <a:r>
              <a:rPr lang="en-US"/>
              <a:t>similarly we can see the condition of most of the garages were in average/typical condition .</a:t>
            </a:r>
            <a:endParaRPr lang="en-US"/>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Placeholder 18" descr="download (40)"/>
          <p:cNvPicPr>
            <a:picLocks noChangeAspect="1"/>
          </p:cNvPicPr>
          <p:nvPr>
            <p:ph type="pic" sz="quarter" idx="13"/>
          </p:nvPr>
        </p:nvPicPr>
        <p:blipFill>
          <a:blip r:embed="rId1"/>
          <a:stretch>
            <a:fillRect/>
          </a:stretch>
        </p:blipFill>
        <p:spPr>
          <a:xfrm>
            <a:off x="1486535" y="2143760"/>
            <a:ext cx="7126605" cy="4545330"/>
          </a:xfrm>
          <a:prstGeom prst="rect">
            <a:avLst/>
          </a:prstGeom>
        </p:spPr>
      </p:pic>
      <p:sp>
        <p:nvSpPr>
          <p:cNvPr id="4" name="Title 3"/>
          <p:cNvSpPr>
            <a:spLocks noGrp="1"/>
          </p:cNvSpPr>
          <p:nvPr>
            <p:ph type="title"/>
          </p:nvPr>
        </p:nvSpPr>
        <p:spPr/>
        <p:txBody>
          <a:bodyPr>
            <a:normAutofit/>
          </a:bodyPr>
          <a:p>
            <a:pPr algn="ctr"/>
            <a:r>
              <a:rPr lang="en-US" sz="4400"/>
              <a:t>Categorical Features-</a:t>
            </a:r>
            <a:br>
              <a:rPr lang="en-US" sz="4400"/>
            </a:br>
            <a:r>
              <a:rPr lang="en-US" sz="4400">
                <a:solidFill>
                  <a:schemeClr val="accent1"/>
                </a:solidFill>
                <a:effectLst>
                  <a:outerShdw blurRad="38100" dist="25400" dir="5400000" algn="ctr" rotWithShape="0">
                    <a:srgbClr val="6E747A">
                      <a:alpha val="43000"/>
                    </a:srgbClr>
                  </a:outerShdw>
                </a:effectLst>
              </a:rPr>
              <a:t>Sales Type and condition</a:t>
            </a:r>
            <a:endParaRPr lang="en-US" sz="4400">
              <a:solidFill>
                <a:schemeClr val="accent1"/>
              </a:solidFill>
              <a:effectLst>
                <a:outerShdw blurRad="38100" dist="25400" dir="5400000" algn="ctr" rotWithShape="0">
                  <a:srgbClr val="6E747A">
                    <a:alpha val="43000"/>
                  </a:srgbClr>
                </a:outerShdw>
              </a:effectLst>
            </a:endParaRPr>
          </a:p>
        </p:txBody>
      </p:sp>
      <p:sp>
        <p:nvSpPr>
          <p:cNvPr id="8" name="Text Placeholder 7"/>
          <p:cNvSpPr>
            <a:spLocks noGrp="1"/>
          </p:cNvSpPr>
          <p:nvPr>
            <p:ph type="body" sz="quarter" idx="16"/>
          </p:nvPr>
        </p:nvSpPr>
        <p:spPr>
          <a:xfrm>
            <a:off x="1486535" y="6961505"/>
            <a:ext cx="15252065" cy="2672715"/>
          </a:xfrm>
        </p:spPr>
        <p:txBody>
          <a:bodyPr/>
          <a:p>
            <a:pPr algn="just"/>
            <a:r>
              <a:rPr lang="en-US" sz="2400"/>
              <a:t> Warranty deed acts as a guarantee to the buyer where the seller has all the right to sell the property, and also the property is free from debts and other liabilities,despite the warranty deed. The graph shows most of the properties where Warranty Deed in </a:t>
            </a:r>
            <a:r>
              <a:rPr lang="en-US" sz="2400">
                <a:solidFill>
                  <a:schemeClr val="accent1"/>
                </a:solidFill>
                <a:effectLst>
                  <a:outerShdw blurRad="38100" dist="25400" dir="5400000" algn="ctr" rotWithShape="0">
                    <a:srgbClr val="6E747A">
                      <a:alpha val="43000"/>
                    </a:srgbClr>
                  </a:outerShdw>
                </a:effectLst>
              </a:rPr>
              <a:t>Conventional way </a:t>
            </a:r>
            <a:endParaRPr lang="en-US" sz="2400"/>
          </a:p>
          <a:p>
            <a:pPr algn="just"/>
            <a:r>
              <a:rPr lang="en-US" sz="2400"/>
              <a:t> Regarding sales condition,</a:t>
            </a:r>
            <a:r>
              <a:rPr lang="en-US" sz="2400">
                <a:ln/>
                <a:solidFill>
                  <a:schemeClr val="accent1"/>
                </a:solidFill>
                <a:effectLst>
                  <a:outerShdw blurRad="38100" dist="25400" dir="5400000" algn="ctr" rotWithShape="0">
                    <a:srgbClr val="6E747A">
                      <a:alpha val="43000"/>
                    </a:srgbClr>
                  </a:outerShdw>
                </a:effectLst>
              </a:rPr>
              <a:t>Normal condition</a:t>
            </a:r>
            <a:r>
              <a:rPr lang="en-US" sz="2400"/>
              <a:t> where high when considering others</a:t>
            </a:r>
            <a:endParaRPr lang="en-US" sz="2400"/>
          </a:p>
        </p:txBody>
      </p:sp>
      <p:pic>
        <p:nvPicPr>
          <p:cNvPr id="20" name="Picture Placeholder 19" descr="download (41)"/>
          <p:cNvPicPr>
            <a:picLocks noChangeAspect="1"/>
          </p:cNvPicPr>
          <p:nvPr>
            <p:ph type="pic" sz="quarter" idx="17"/>
          </p:nvPr>
        </p:nvPicPr>
        <p:blipFill>
          <a:blip r:embed="rId2"/>
          <a:stretch>
            <a:fillRect/>
          </a:stretch>
        </p:blipFill>
        <p:spPr>
          <a:xfrm>
            <a:off x="9613265" y="2143760"/>
            <a:ext cx="7125970" cy="4545330"/>
          </a:xfrm>
          <a:prstGeom prst="rect">
            <a:avLst/>
          </a:prstGeom>
        </p:spPr>
      </p:pic>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Placeholder 10" descr="download (42)"/>
          <p:cNvPicPr>
            <a:picLocks noChangeAspect="1"/>
          </p:cNvPicPr>
          <p:nvPr>
            <p:ph type="pic" sz="quarter" idx="13"/>
          </p:nvPr>
        </p:nvPicPr>
        <p:blipFill>
          <a:blip r:embed="rId1"/>
          <a:stretch>
            <a:fillRect/>
          </a:stretch>
        </p:blipFill>
        <p:spPr>
          <a:xfrm>
            <a:off x="2987040" y="1933575"/>
            <a:ext cx="12312650" cy="6417945"/>
          </a:xfrm>
          <a:prstGeom prst="rect">
            <a:avLst/>
          </a:prstGeom>
        </p:spPr>
      </p:pic>
      <p:sp>
        <p:nvSpPr>
          <p:cNvPr id="9" name="Title 8"/>
          <p:cNvSpPr>
            <a:spLocks noGrp="1"/>
          </p:cNvSpPr>
          <p:nvPr>
            <p:ph type="title"/>
          </p:nvPr>
        </p:nvSpPr>
        <p:spPr>
          <a:xfrm>
            <a:off x="6002655" y="615315"/>
            <a:ext cx="6282055" cy="1013460"/>
          </a:xfrm>
        </p:spPr>
        <p:txBody>
          <a:bodyPr/>
          <a:p>
            <a:pPr algn="ctr"/>
            <a:r>
              <a:rPr lang="en-US" sz="3600"/>
              <a:t>Numerical </a:t>
            </a:r>
            <a:r>
              <a:rPr lang="en-US" sz="3600">
                <a:solidFill>
                  <a:schemeClr val="accent1"/>
                </a:solidFill>
                <a:effectLst>
                  <a:outerShdw blurRad="38100" dist="25400" dir="5400000" algn="ctr" rotWithShape="0">
                    <a:srgbClr val="6E747A">
                      <a:alpha val="43000"/>
                    </a:srgbClr>
                  </a:outerShdw>
                </a:effectLst>
              </a:rPr>
              <a:t>Features</a:t>
            </a:r>
            <a:endParaRPr lang="en-US" sz="3600">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algn="ctr"/>
            <a:r>
              <a:rPr kumimoji="1" lang="en-US" altLang="ja-JP" sz="8000" dirty="0"/>
              <a:t>Bi-variate</a:t>
            </a:r>
            <a:br>
              <a:rPr kumimoji="1" lang="en-US" altLang="ja-JP" sz="8000" dirty="0"/>
            </a:br>
            <a:r>
              <a:rPr kumimoji="1" lang="en-US" altLang="ja-JP" sz="8000" dirty="0">
                <a:solidFill>
                  <a:schemeClr val="accent1"/>
                </a:solidFill>
                <a:effectLst>
                  <a:outerShdw blurRad="38100" dist="25400" dir="5400000" algn="ctr" rotWithShape="0">
                    <a:srgbClr val="6E747A">
                      <a:alpha val="43000"/>
                    </a:srgbClr>
                  </a:outerShdw>
                </a:effectLst>
              </a:rPr>
              <a:t>Analysis</a:t>
            </a:r>
            <a:endParaRPr kumimoji="1" lang="en-US" altLang="ja-JP" sz="8000" dirty="0">
              <a:solidFill>
                <a:schemeClr val="accent1"/>
              </a:solidFill>
              <a:effectLst>
                <a:outerShdw blurRad="38100" dist="25400" dir="5400000" algn="ctr" rotWithShape="0">
                  <a:srgbClr val="6E747A">
                    <a:alpha val="43000"/>
                  </a:srgbClr>
                </a:outerShdw>
              </a:effectLst>
            </a:endParaRPr>
          </a:p>
        </p:txBody>
      </p:sp>
      <p:sp>
        <p:nvSpPr>
          <p:cNvPr id="2" name="Text Placeholder 1"/>
          <p:cNvSpPr>
            <a:spLocks noGrp="1"/>
          </p:cNvSpPr>
          <p:nvPr>
            <p:ph type="body" sz="quarter" idx="12"/>
          </p:nvPr>
        </p:nvSpPr>
        <p:spPr/>
        <p:txBody>
          <a:bodyPr/>
          <a:p>
            <a:pPr marL="0" indent="0" algn="just">
              <a:buNone/>
            </a:pPr>
            <a:r>
              <a:rPr kumimoji="1" lang="en-US" altLang="ja-JP" sz="3600" dirty="0">
                <a:sym typeface="+mn-ea"/>
              </a:rPr>
              <a:t>	</a:t>
            </a:r>
            <a:r>
              <a:rPr kumimoji="1" lang="en-US" altLang="ja-JP" sz="3600" dirty="0">
                <a:solidFill>
                  <a:schemeClr val="accent1"/>
                </a:solidFill>
                <a:effectLst>
                  <a:outerShdw blurRad="38100" dist="25400" dir="5400000" algn="ctr" rotWithShape="0">
                    <a:srgbClr val="6E747A">
                      <a:alpha val="43000"/>
                    </a:srgbClr>
                  </a:outerShdw>
                </a:effectLst>
                <a:sym typeface="+mn-ea"/>
              </a:rPr>
              <a:t>Bivariate analysis</a:t>
            </a:r>
            <a:r>
              <a:rPr kumimoji="1" lang="en-US" altLang="ja-JP" sz="3600" dirty="0">
                <a:sym typeface="+mn-ea"/>
              </a:rPr>
              <a:t> is one of the simplest forms of quantitative analysis. It involves the analysis of two variables, for the purpose of determining the empirical relationship between them.</a:t>
            </a:r>
            <a:endParaRPr lang="en-US" sz="3600"/>
          </a:p>
        </p:txBody>
      </p:sp>
      <p:sp>
        <p:nvSpPr>
          <p:cNvPr id="4" name="Text Box 3"/>
          <p:cNvSpPr txBox="1"/>
          <p:nvPr/>
        </p:nvSpPr>
        <p:spPr>
          <a:xfrm>
            <a:off x="17110075" y="9611995"/>
            <a:ext cx="701675" cy="506730"/>
          </a:xfrm>
          <a:prstGeom prst="rect">
            <a:avLst/>
          </a:prstGeom>
          <a:noFill/>
        </p:spPr>
        <p:txBody>
          <a:bodyPr wrap="square" rtlCol="0">
            <a:spAutoFit/>
          </a:bodyPr>
          <a:p>
            <a:r>
              <a:rPr lang="en-US">
                <a:solidFill>
                  <a:schemeClr val="bg1"/>
                </a:solidFill>
              </a:rPr>
              <a:t>27</a:t>
            </a:r>
            <a:endParaRPr 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Placeholder 7"/>
          <p:cNvSpPr>
            <a:spLocks noGrp="1"/>
          </p:cNvSpPr>
          <p:nvPr>
            <p:ph type="body" sz="quarter" idx="20"/>
          </p:nvPr>
        </p:nvSpPr>
        <p:spPr>
          <a:xfrm>
            <a:off x="10574020" y="1316990"/>
            <a:ext cx="6499225" cy="1827530"/>
          </a:xfrm>
        </p:spPr>
        <p:txBody>
          <a:bodyPr/>
          <a:p>
            <a:pPr algn="ctr"/>
            <a:r>
              <a:rPr lang="en-US" sz="4400" b="1"/>
              <a:t>Scatterplot b/w </a:t>
            </a:r>
            <a:r>
              <a:rPr lang="en-US" sz="4400" b="1">
                <a:solidFill>
                  <a:schemeClr val="accent1"/>
                </a:solidFill>
                <a:effectLst>
                  <a:outerShdw blurRad="38100" dist="25400" dir="5400000" algn="ctr" rotWithShape="0">
                    <a:srgbClr val="6E747A">
                      <a:alpha val="43000"/>
                    </a:srgbClr>
                  </a:outerShdw>
                </a:effectLst>
              </a:rPr>
              <a:t>Target varaible and other variables</a:t>
            </a:r>
            <a:endParaRPr lang="en-US" sz="4400" b="1">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graphicFrame>
        <p:nvGraphicFramePr>
          <p:cNvPr id="6" name="Picture Placeholder 5"/>
          <p:cNvGraphicFramePr>
            <a:graphicFrameLocks noChangeAspect="1"/>
          </p:cNvGraphicFramePr>
          <p:nvPr>
            <p:ph type="pic" sz="quarter" idx="13"/>
          </p:nvPr>
        </p:nvGraphicFramePr>
        <p:xfrm>
          <a:off x="768350" y="582930"/>
          <a:ext cx="8761730" cy="9051290"/>
        </p:xfrm>
        <a:graphic>
          <a:graphicData uri="http://schemas.openxmlformats.org/presentationml/2006/ole">
            <mc:AlternateContent xmlns:mc="http://schemas.openxmlformats.org/markup-compatibility/2006">
              <mc:Choice xmlns:v="urn:schemas-microsoft-com:vml" Requires="v">
                <p:oleObj spid="_x0000_s9" name="" r:id="rId1" imgW="3857625" imgH="4829175" progId="Paint.Picture">
                  <p:embed/>
                </p:oleObj>
              </mc:Choice>
              <mc:Fallback>
                <p:oleObj name="" r:id="rId1" imgW="3857625" imgH="4829175" progId="Paint.Picture">
                  <p:embed/>
                  <p:pic>
                    <p:nvPicPr>
                      <p:cNvPr id="0" name="Picture 8"/>
                      <p:cNvPicPr/>
                      <p:nvPr/>
                    </p:nvPicPr>
                    <p:blipFill>
                      <a:blip r:embed="rId2"/>
                      <a:stretch>
                        <a:fillRect/>
                      </a:stretch>
                    </p:blipFill>
                    <p:spPr>
                      <a:xfrm>
                        <a:off x="768350" y="582930"/>
                        <a:ext cx="8761730" cy="9051290"/>
                      </a:xfrm>
                      <a:prstGeom prst="rect">
                        <a:avLst/>
                      </a:prstGeom>
                    </p:spPr>
                  </p:pic>
                </p:oleObj>
              </mc:Fallback>
            </mc:AlternateContent>
          </a:graphicData>
        </a:graphic>
      </p:graphicFrame>
      <p:sp>
        <p:nvSpPr>
          <p:cNvPr id="10" name="Text Box 9"/>
          <p:cNvSpPr txBox="1"/>
          <p:nvPr/>
        </p:nvSpPr>
        <p:spPr>
          <a:xfrm>
            <a:off x="10574020" y="5130165"/>
            <a:ext cx="6596380" cy="1753235"/>
          </a:xfrm>
          <a:prstGeom prst="rect">
            <a:avLst/>
          </a:prstGeom>
          <a:noFill/>
        </p:spPr>
        <p:txBody>
          <a:bodyPr wrap="square" rtlCol="0">
            <a:spAutoFit/>
          </a:bodyPr>
          <a:p>
            <a:pPr marL="457200" indent="-457200" algn="just">
              <a:buFont typeface="Wingdings" panose="05000000000000000000" charset="0"/>
              <a:buChar char="Ø"/>
            </a:pPr>
            <a:r>
              <a:rPr lang="en-US">
                <a:solidFill>
                  <a:schemeClr val="bg1"/>
                </a:solidFill>
              </a:rPr>
              <a:t>	From the scatter plot we understand that , with increase in each square feet the sale price of the property increases.</a:t>
            </a:r>
            <a:endParaRPr 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471186" y="4433377"/>
            <a:ext cx="9346755" cy="1083126"/>
          </a:xfrm>
        </p:spPr>
        <p:txBody>
          <a:bodyPr/>
          <a:lstStyle/>
          <a:p>
            <a:pPr algn="ctr"/>
            <a:r>
              <a:rPr kumimoji="1" lang="en-US" altLang="ja-JP" sz="8000" dirty="0"/>
              <a:t>CATEGORICAL </a:t>
            </a:r>
            <a:r>
              <a:rPr kumimoji="1" lang="en-US" altLang="ja-JP" sz="8000" dirty="0">
                <a:solidFill>
                  <a:schemeClr val="accent1"/>
                </a:solidFill>
                <a:effectLst>
                  <a:outerShdw blurRad="38100" dist="25400" dir="5400000" algn="ctr" rotWithShape="0">
                    <a:srgbClr val="6E747A">
                      <a:alpha val="43000"/>
                    </a:srgbClr>
                  </a:outerShdw>
                </a:effectLst>
              </a:rPr>
              <a:t>ENCODING</a:t>
            </a:r>
            <a:endParaRPr kumimoji="1" lang="en-US" altLang="ja-JP" sz="8000" dirty="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23938" y="1555115"/>
            <a:ext cx="15440125" cy="2354116"/>
          </a:xfrm>
        </p:spPr>
        <p:txBody>
          <a:bodyPr/>
          <a:lstStyle/>
          <a:p>
            <a:r>
              <a:rPr kumimoji="1" lang="en-US" altLang="ja-JP" dirty="0"/>
              <a:t>LET’S BEGIN </a:t>
            </a:r>
            <a:r>
              <a:rPr kumimoji="1" lang="en-US" altLang="ja-JP" dirty="0">
                <a:solidFill>
                  <a:schemeClr val="accent1"/>
                </a:solidFill>
              </a:rPr>
              <a:t>NOW!</a:t>
            </a:r>
            <a:endParaRPr kumimoji="1" lang="ja-JP" altLang="en-US" dirty="0">
              <a:solidFill>
                <a:schemeClr val="accent1"/>
              </a:solidFill>
            </a:endParaRPr>
          </a:p>
        </p:txBody>
      </p:sp>
      <p:sp>
        <p:nvSpPr>
          <p:cNvPr id="5" name="Text Placeholder 4"/>
          <p:cNvSpPr>
            <a:spLocks noGrp="1"/>
          </p:cNvSpPr>
          <p:nvPr>
            <p:ph type="body" sz="quarter" idx="12"/>
          </p:nvPr>
        </p:nvSpPr>
        <p:spPr>
          <a:xfrm>
            <a:off x="1423670" y="4324350"/>
            <a:ext cx="15440025" cy="5309870"/>
          </a:xfrm>
        </p:spPr>
        <p:txBody>
          <a:bodyPr>
            <a:noAutofit/>
          </a:bodyPr>
          <a:lstStyle/>
          <a:p>
            <a:pPr algn="ctr"/>
            <a:r>
              <a:rPr kumimoji="1" lang="en-US" altLang="ja-JP" sz="240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Modelling,recommendation systems are some of the machine learning techniques used for achieving the business goals for ousing companies. Our problem is related to one such housing company.</a:t>
            </a:r>
            <a:endParaRPr kumimoji="1" lang="en-US" altLang="ja-JP" sz="2400"/>
          </a:p>
        </p:txBody>
      </p:sp>
      <p:sp>
        <p:nvSpPr>
          <p:cNvPr id="7" name="Slide Number Placeholder 6"/>
          <p:cNvSpPr>
            <a:spLocks noGrp="1"/>
          </p:cNvSpPr>
          <p:nvPr>
            <p:ph type="sldNum" sz="quarter" idx="11"/>
          </p:nvPr>
        </p:nvSpPr>
        <p:spPr/>
        <p:txBody>
          <a:bodyPr/>
          <a:lstStyle/>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pPr algn="ctr"/>
            <a:r>
              <a:rPr lang="en-US" sz="6000"/>
              <a:t>LABEL </a:t>
            </a:r>
            <a:r>
              <a:rPr lang="en-US" sz="6000">
                <a:solidFill>
                  <a:schemeClr val="accent1"/>
                </a:solidFill>
                <a:effectLst>
                  <a:outerShdw blurRad="38100" dist="25400" dir="5400000" algn="ctr" rotWithShape="0">
                    <a:srgbClr val="6E747A">
                      <a:alpha val="43000"/>
                    </a:srgbClr>
                  </a:outerShdw>
                </a:effectLst>
              </a:rPr>
              <a:t>ENCODER</a:t>
            </a:r>
            <a:endParaRPr lang="en-US" sz="6000">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
        <p:nvSpPr>
          <p:cNvPr id="15" name="Text Placeholder 14"/>
          <p:cNvSpPr>
            <a:spLocks noGrp="1"/>
          </p:cNvSpPr>
          <p:nvPr>
            <p:ph type="body" sz="quarter" idx="18"/>
          </p:nvPr>
        </p:nvSpPr>
        <p:spPr>
          <a:xfrm>
            <a:off x="9769588" y="2753543"/>
            <a:ext cx="5855021" cy="774350"/>
          </a:xfrm>
        </p:spPr>
        <p:txBody>
          <a:bodyPr>
            <a:noAutofit/>
          </a:bodyPr>
          <a:p>
            <a:pPr algn="l"/>
            <a:r>
              <a:rPr lang="en-US" sz="2000">
                <a:sym typeface="+mn-ea"/>
              </a:rPr>
              <a:t>Label Encoding refers to converting the labels into numeric form so as to convert it into the machine-readable form</a:t>
            </a:r>
            <a:endParaRPr lang="en-US" sz="2000"/>
          </a:p>
          <a:p>
            <a:pPr algn="l"/>
            <a:endParaRPr lang="en-US" sz="2000"/>
          </a:p>
        </p:txBody>
      </p:sp>
      <p:pic>
        <p:nvPicPr>
          <p:cNvPr id="25" name="Picture 1"/>
          <p:cNvPicPr>
            <a:picLocks noChangeAspect="1"/>
          </p:cNvPicPr>
          <p:nvPr>
            <p:ph type="pic" sz="quarter" idx="13"/>
          </p:nvPr>
        </p:nvPicPr>
        <p:blipFill>
          <a:blip r:embed="rId1"/>
          <a:stretch>
            <a:fillRect/>
          </a:stretch>
        </p:blipFill>
        <p:spPr>
          <a:xfrm>
            <a:off x="1081405" y="4037330"/>
            <a:ext cx="6976745" cy="2651760"/>
          </a:xfrm>
          <a:prstGeom prst="rect">
            <a:avLst/>
          </a:prstGeom>
          <a:noFill/>
          <a:ln>
            <a:noFill/>
          </a:ln>
        </p:spPr>
      </p:pic>
      <p:pic>
        <p:nvPicPr>
          <p:cNvPr id="12" name="Picture Placeholder 11" descr="Picture2"/>
          <p:cNvPicPr>
            <a:picLocks noChangeAspect="1"/>
          </p:cNvPicPr>
          <p:nvPr>
            <p:ph type="pic" sz="quarter" idx="17"/>
          </p:nvPr>
        </p:nvPicPr>
        <p:blipFill>
          <a:blip r:embed="rId2"/>
          <a:stretch>
            <a:fillRect/>
          </a:stretch>
        </p:blipFill>
        <p:spPr>
          <a:xfrm>
            <a:off x="8463280" y="2924175"/>
            <a:ext cx="1306195" cy="603250"/>
          </a:xfrm>
          <a:prstGeom prst="rect">
            <a:avLst/>
          </a:prstGeom>
        </p:spPr>
      </p:pic>
      <p:pic>
        <p:nvPicPr>
          <p:cNvPr id="17" name="Picture Placeholder 11" descr="Picture2"/>
          <p:cNvPicPr>
            <a:picLocks noChangeAspect="1"/>
          </p:cNvPicPr>
          <p:nvPr/>
        </p:nvPicPr>
        <p:blipFill>
          <a:blip r:embed="rId2"/>
          <a:stretch>
            <a:fillRect/>
          </a:stretch>
        </p:blipFill>
        <p:spPr>
          <a:xfrm>
            <a:off x="8811895" y="4394200"/>
            <a:ext cx="1330960" cy="603250"/>
          </a:xfrm>
          <a:prstGeom prst="rect">
            <a:avLst/>
          </a:prstGeom>
          <a:solidFill>
            <a:schemeClr val="tx2">
              <a:lumMod val="50000"/>
            </a:schemeClr>
          </a:solidFill>
        </p:spPr>
      </p:pic>
      <p:pic>
        <p:nvPicPr>
          <p:cNvPr id="22" name="Picture Placeholder 11" descr="Picture2"/>
          <p:cNvPicPr>
            <a:picLocks noChangeAspect="1"/>
          </p:cNvPicPr>
          <p:nvPr/>
        </p:nvPicPr>
        <p:blipFill>
          <a:blip r:embed="rId2"/>
          <a:stretch>
            <a:fillRect/>
          </a:stretch>
        </p:blipFill>
        <p:spPr>
          <a:xfrm>
            <a:off x="9267190" y="5642610"/>
            <a:ext cx="1329055" cy="603250"/>
          </a:xfrm>
          <a:prstGeom prst="rect">
            <a:avLst/>
          </a:prstGeom>
          <a:solidFill>
            <a:schemeClr val="tx2">
              <a:lumMod val="50000"/>
            </a:schemeClr>
          </a:solidFill>
        </p:spPr>
      </p:pic>
      <p:pic>
        <p:nvPicPr>
          <p:cNvPr id="28" name="Picture Placeholder 11" descr="Picture2"/>
          <p:cNvPicPr>
            <a:picLocks noChangeAspect="1"/>
          </p:cNvPicPr>
          <p:nvPr/>
        </p:nvPicPr>
        <p:blipFill>
          <a:blip r:embed="rId2"/>
          <a:stretch>
            <a:fillRect/>
          </a:stretch>
        </p:blipFill>
        <p:spPr>
          <a:xfrm>
            <a:off x="9769475" y="7014210"/>
            <a:ext cx="1353820" cy="603250"/>
          </a:xfrm>
          <a:prstGeom prst="rect">
            <a:avLst/>
          </a:prstGeom>
          <a:solidFill>
            <a:schemeClr val="tx2">
              <a:lumMod val="50000"/>
            </a:schemeClr>
          </a:solidFill>
        </p:spPr>
      </p:pic>
      <p:sp>
        <p:nvSpPr>
          <p:cNvPr id="33" name="Text Box 32"/>
          <p:cNvSpPr txBox="1"/>
          <p:nvPr/>
        </p:nvSpPr>
        <p:spPr>
          <a:xfrm>
            <a:off x="10142855" y="4037330"/>
            <a:ext cx="5857875" cy="1322070"/>
          </a:xfrm>
          <a:prstGeom prst="rect">
            <a:avLst/>
          </a:prstGeom>
          <a:noFill/>
        </p:spPr>
        <p:txBody>
          <a:bodyPr wrap="square" rtlCol="0">
            <a:spAutoFit/>
          </a:bodyPr>
          <a:p>
            <a:r>
              <a:rPr lang="en-US" sz="2000">
                <a:solidFill>
                  <a:schemeClr val="bg1"/>
                </a:solidFill>
                <a:sym typeface="+mn-ea"/>
              </a:rPr>
              <a:t>Machine learning algorithms can then decide in a better way on how those labels must be operated</a:t>
            </a:r>
            <a:endParaRPr lang="en-US" sz="2000">
              <a:solidFill>
                <a:schemeClr val="bg1"/>
              </a:solidFill>
            </a:endParaRPr>
          </a:p>
          <a:p>
            <a:endParaRPr lang="en-US" sz="2000">
              <a:solidFill>
                <a:schemeClr val="bg1"/>
              </a:solidFill>
            </a:endParaRPr>
          </a:p>
        </p:txBody>
      </p:sp>
      <p:sp>
        <p:nvSpPr>
          <p:cNvPr id="34" name="Text Box 33"/>
          <p:cNvSpPr txBox="1"/>
          <p:nvPr/>
        </p:nvSpPr>
        <p:spPr>
          <a:xfrm>
            <a:off x="10620375" y="5582920"/>
            <a:ext cx="5500370" cy="1014730"/>
          </a:xfrm>
          <a:prstGeom prst="rect">
            <a:avLst/>
          </a:prstGeom>
          <a:noFill/>
        </p:spPr>
        <p:txBody>
          <a:bodyPr wrap="square" rtlCol="0">
            <a:spAutoFit/>
          </a:bodyPr>
          <a:p>
            <a:r>
              <a:rPr lang="en-US" sz="2000">
                <a:solidFill>
                  <a:schemeClr val="bg1"/>
                </a:solidFill>
                <a:sym typeface="+mn-ea"/>
              </a:rPr>
              <a:t>It is an important pre-processing step for the structured dataset in supervised learning.</a:t>
            </a:r>
            <a:endParaRPr lang="en-US" sz="2000">
              <a:solidFill>
                <a:schemeClr val="bg1"/>
              </a:solidFill>
              <a:sym typeface="+mn-ea"/>
            </a:endParaRPr>
          </a:p>
        </p:txBody>
      </p:sp>
      <p:sp>
        <p:nvSpPr>
          <p:cNvPr id="35" name="Text Box 34"/>
          <p:cNvSpPr txBox="1"/>
          <p:nvPr/>
        </p:nvSpPr>
        <p:spPr>
          <a:xfrm>
            <a:off x="11144250" y="6939915"/>
            <a:ext cx="5191125" cy="1014730"/>
          </a:xfrm>
          <a:prstGeom prst="rect">
            <a:avLst/>
          </a:prstGeom>
          <a:noFill/>
        </p:spPr>
        <p:txBody>
          <a:bodyPr wrap="square" rtlCol="0">
            <a:spAutoFit/>
          </a:bodyPr>
          <a:p>
            <a:r>
              <a:rPr lang="en-US" sz="2000">
                <a:solidFill>
                  <a:schemeClr val="bg1"/>
                </a:solidFill>
                <a:sym typeface="+mn-ea"/>
              </a:rPr>
              <a:t>Once the Encoding is done we proceed with Feature Engineering.</a:t>
            </a:r>
            <a:endParaRPr lang="en-US" sz="2000">
              <a:solidFill>
                <a:schemeClr val="bg1"/>
              </a:solidFill>
            </a:endParaRPr>
          </a:p>
          <a:p>
            <a:endParaRPr lang="en-US" sz="2000">
              <a:solidFill>
                <a:schemeClr val="bg1"/>
              </a:solidFill>
            </a:endParaRPr>
          </a:p>
        </p:txBody>
      </p:sp>
      <p:sp>
        <p:nvSpPr>
          <p:cNvPr id="36" name="Text Box 35"/>
          <p:cNvSpPr txBox="1"/>
          <p:nvPr/>
        </p:nvSpPr>
        <p:spPr>
          <a:xfrm>
            <a:off x="8624570" y="2923540"/>
            <a:ext cx="856615" cy="506730"/>
          </a:xfrm>
          <a:prstGeom prst="rect">
            <a:avLst/>
          </a:prstGeom>
          <a:noFill/>
        </p:spPr>
        <p:txBody>
          <a:bodyPr wrap="square" rtlCol="0">
            <a:spAutoFit/>
          </a:bodyPr>
          <a:p>
            <a:r>
              <a:rPr lang="en-US" b="1"/>
              <a:t>01</a:t>
            </a:r>
            <a:endParaRPr lang="en-US" b="1"/>
          </a:p>
        </p:txBody>
      </p:sp>
      <p:sp>
        <p:nvSpPr>
          <p:cNvPr id="38" name="Text Box 37"/>
          <p:cNvSpPr txBox="1"/>
          <p:nvPr/>
        </p:nvSpPr>
        <p:spPr>
          <a:xfrm>
            <a:off x="8834120" y="4344670"/>
            <a:ext cx="1214755" cy="506730"/>
          </a:xfrm>
          <a:prstGeom prst="rect">
            <a:avLst/>
          </a:prstGeom>
          <a:noFill/>
        </p:spPr>
        <p:txBody>
          <a:bodyPr wrap="square" rtlCol="0">
            <a:spAutoFit/>
          </a:bodyPr>
          <a:p>
            <a:pPr algn="ctr"/>
            <a:r>
              <a:rPr lang="en-US" b="1"/>
              <a:t>02</a:t>
            </a:r>
            <a:endParaRPr lang="en-US" b="1"/>
          </a:p>
        </p:txBody>
      </p:sp>
      <p:sp>
        <p:nvSpPr>
          <p:cNvPr id="39" name="Text Box 38"/>
          <p:cNvSpPr txBox="1"/>
          <p:nvPr/>
        </p:nvSpPr>
        <p:spPr>
          <a:xfrm>
            <a:off x="9357995" y="5630545"/>
            <a:ext cx="1167130" cy="506730"/>
          </a:xfrm>
          <a:prstGeom prst="rect">
            <a:avLst/>
          </a:prstGeom>
          <a:noFill/>
        </p:spPr>
        <p:txBody>
          <a:bodyPr wrap="square" rtlCol="0">
            <a:spAutoFit/>
          </a:bodyPr>
          <a:p>
            <a:pPr algn="ctr"/>
            <a:r>
              <a:rPr lang="en-US" b="1"/>
              <a:t>03</a:t>
            </a:r>
            <a:endParaRPr lang="en-US" b="1"/>
          </a:p>
        </p:txBody>
      </p:sp>
      <p:sp>
        <p:nvSpPr>
          <p:cNvPr id="40" name="Text Box 39"/>
          <p:cNvSpPr txBox="1"/>
          <p:nvPr/>
        </p:nvSpPr>
        <p:spPr>
          <a:xfrm>
            <a:off x="9834245" y="7011670"/>
            <a:ext cx="1214755" cy="506730"/>
          </a:xfrm>
          <a:prstGeom prst="rect">
            <a:avLst/>
          </a:prstGeom>
          <a:noFill/>
        </p:spPr>
        <p:txBody>
          <a:bodyPr wrap="square" rtlCol="0">
            <a:spAutoFit/>
          </a:bodyPr>
          <a:p>
            <a:pPr algn="ctr"/>
            <a:r>
              <a:rPr lang="en-US" b="1"/>
              <a:t>04</a:t>
            </a:r>
            <a:endParaRPr lang="en-US" b="1"/>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471186" y="4433377"/>
            <a:ext cx="9346755" cy="1083126"/>
          </a:xfrm>
        </p:spPr>
        <p:txBody>
          <a:bodyPr/>
          <a:lstStyle/>
          <a:p>
            <a:pPr algn="ctr"/>
            <a:r>
              <a:rPr kumimoji="1" lang="en-US" altLang="ja-JP" sz="8000" dirty="0"/>
              <a:t>FEATURED </a:t>
            </a:r>
            <a:r>
              <a:rPr kumimoji="1" lang="en-US" altLang="ja-JP" sz="8000" dirty="0">
                <a:solidFill>
                  <a:schemeClr val="accent1"/>
                </a:solidFill>
                <a:effectLst>
                  <a:outerShdw blurRad="38100" dist="25400" dir="5400000" algn="ctr" rotWithShape="0">
                    <a:srgbClr val="6E747A">
                      <a:alpha val="43000"/>
                    </a:srgbClr>
                  </a:outerShdw>
                </a:effectLst>
              </a:rPr>
              <a:t>ENGINEERING</a:t>
            </a:r>
            <a:endParaRPr kumimoji="1" lang="en-US" altLang="ja-JP" sz="8000" dirty="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Picture Placeholder 21" descr="download (45)"/>
          <p:cNvPicPr>
            <a:picLocks noChangeAspect="1"/>
          </p:cNvPicPr>
          <p:nvPr>
            <p:ph type="pic" sz="quarter" idx="13"/>
          </p:nvPr>
        </p:nvPicPr>
        <p:blipFill>
          <a:blip r:embed="rId1"/>
          <a:stretch>
            <a:fillRect/>
          </a:stretch>
        </p:blipFill>
        <p:spPr>
          <a:xfrm>
            <a:off x="2507615" y="1809750"/>
            <a:ext cx="13271500" cy="5473700"/>
          </a:xfrm>
          <a:prstGeom prst="rect">
            <a:avLst/>
          </a:prstGeom>
        </p:spPr>
      </p:pic>
      <p:sp>
        <p:nvSpPr>
          <p:cNvPr id="20" name="Text Placeholder 19"/>
          <p:cNvSpPr>
            <a:spLocks noGrp="1"/>
          </p:cNvSpPr>
          <p:nvPr>
            <p:ph type="body" sz="quarter" idx="12"/>
          </p:nvPr>
        </p:nvSpPr>
        <p:spPr/>
        <p:txBody>
          <a:bodyPr/>
          <a:p>
            <a:endParaRPr lang="en-US"/>
          </a:p>
        </p:txBody>
      </p:sp>
      <p:sp>
        <p:nvSpPr>
          <p:cNvPr id="21" name="Title 20"/>
          <p:cNvSpPr>
            <a:spLocks noGrp="1"/>
          </p:cNvSpPr>
          <p:nvPr>
            <p:ph type="title"/>
          </p:nvPr>
        </p:nvSpPr>
        <p:spPr>
          <a:xfrm>
            <a:off x="4470020" y="8076372"/>
            <a:ext cx="9346755" cy="1083126"/>
          </a:xfrm>
        </p:spPr>
        <p:txBody>
          <a:bodyPr/>
          <a:p>
            <a:pPr algn="ctr"/>
            <a:r>
              <a:rPr lang="en-US"/>
              <a:t>Cor</a:t>
            </a:r>
            <a:r>
              <a:rPr lang="en-US">
                <a:solidFill>
                  <a:schemeClr val="accent1"/>
                </a:solidFill>
                <a:effectLst>
                  <a:outerShdw blurRad="38100" dist="25400" dir="5400000" algn="ctr" rotWithShape="0">
                    <a:srgbClr val="6E747A">
                      <a:alpha val="43000"/>
                    </a:srgbClr>
                  </a:outerShdw>
                </a:effectLst>
              </a:rPr>
              <a:t>relation</a:t>
            </a:r>
            <a:endParaRPr lang="en-US">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Title 20"/>
          <p:cNvSpPr>
            <a:spLocks noGrp="1"/>
          </p:cNvSpPr>
          <p:nvPr>
            <p:ph type="title"/>
          </p:nvPr>
        </p:nvSpPr>
        <p:spPr>
          <a:xfrm>
            <a:off x="12470765" y="4409440"/>
            <a:ext cx="4774565" cy="1083310"/>
          </a:xfrm>
        </p:spPr>
        <p:txBody>
          <a:bodyPr/>
          <a:p>
            <a:pPr algn="ctr"/>
            <a:r>
              <a:rPr lang="en-US" sz="8000">
                <a:solidFill>
                  <a:schemeClr val="bg1"/>
                </a:solidFill>
                <a:effectLst>
                  <a:outerShdw blurRad="38100" dist="25400" dir="5400000" algn="ctr" rotWithShape="0">
                    <a:srgbClr val="6E747A">
                      <a:alpha val="43000"/>
                    </a:srgbClr>
                  </a:outerShdw>
                </a:effectLst>
              </a:rPr>
              <a:t>Out</a:t>
            </a:r>
            <a:r>
              <a:rPr lang="en-US" sz="8000">
                <a:solidFill>
                  <a:schemeClr val="accent1"/>
                </a:solidFill>
                <a:effectLst>
                  <a:outerShdw blurRad="38100" dist="25400" dir="5400000" algn="ctr" rotWithShape="0">
                    <a:srgbClr val="6E747A">
                      <a:alpha val="43000"/>
                    </a:srgbClr>
                  </a:outerShdw>
                </a:effectLst>
              </a:rPr>
              <a:t>liers</a:t>
            </a:r>
            <a:endParaRPr lang="en-US" sz="8000">
              <a:solidFill>
                <a:schemeClr val="accent1"/>
              </a:solidFill>
              <a:effectLst>
                <a:outerShdw blurRad="38100" dist="25400" dir="5400000" algn="ctr" rotWithShape="0">
                  <a:srgbClr val="6E747A">
                    <a:alpha val="43000"/>
                  </a:srgbClr>
                </a:outerShdw>
              </a:effectLst>
            </a:endParaRPr>
          </a:p>
        </p:txBody>
      </p:sp>
      <p:pic>
        <p:nvPicPr>
          <p:cNvPr id="4" name="Picture Placeholder 3" descr="download (46)"/>
          <p:cNvPicPr>
            <a:picLocks noChangeAspect="1"/>
          </p:cNvPicPr>
          <p:nvPr>
            <p:ph type="pic" sz="quarter" idx="13"/>
          </p:nvPr>
        </p:nvPicPr>
        <p:blipFill>
          <a:blip r:embed="rId1"/>
          <a:stretch>
            <a:fillRect/>
          </a:stretch>
        </p:blipFill>
        <p:spPr>
          <a:xfrm>
            <a:off x="999490" y="1139825"/>
            <a:ext cx="10504170" cy="800544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471186" y="4433377"/>
            <a:ext cx="9346755" cy="1083126"/>
          </a:xfrm>
        </p:spPr>
        <p:txBody>
          <a:bodyPr/>
          <a:lstStyle/>
          <a:p>
            <a:pPr algn="ctr"/>
            <a:r>
              <a:rPr kumimoji="1" lang="en-US" altLang="ja-JP" sz="8000" dirty="0">
                <a:solidFill>
                  <a:schemeClr val="bg1"/>
                </a:solidFill>
                <a:effectLst>
                  <a:outerShdw blurRad="38100" dist="25400" dir="5400000" algn="ctr" rotWithShape="0">
                    <a:srgbClr val="6E747A">
                      <a:alpha val="43000"/>
                    </a:srgbClr>
                  </a:outerShdw>
                </a:effectLst>
              </a:rPr>
              <a:t>BUILDING THE</a:t>
            </a:r>
            <a:r>
              <a:rPr kumimoji="1" lang="en-US" altLang="ja-JP" sz="8000" dirty="0">
                <a:solidFill>
                  <a:schemeClr val="accent1"/>
                </a:solidFill>
                <a:effectLst>
                  <a:outerShdw blurRad="38100" dist="25400" dir="5400000" algn="ctr" rotWithShape="0">
                    <a:srgbClr val="6E747A">
                      <a:alpha val="43000"/>
                    </a:srgbClr>
                  </a:outerShdw>
                </a:effectLst>
              </a:rPr>
              <a:t> MODEL</a:t>
            </a:r>
            <a:endParaRPr kumimoji="1" lang="en-US" altLang="ja-JP" sz="8000" dirty="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Placeholder 11" descr="Picture"/>
          <p:cNvPicPr>
            <a:picLocks noChangeAspect="1"/>
          </p:cNvPicPr>
          <p:nvPr>
            <p:ph type="pic" sz="quarter" idx="13"/>
          </p:nvPr>
        </p:nvPicPr>
        <p:blipFill>
          <a:blip r:embed="rId1"/>
          <a:stretch>
            <a:fillRect/>
          </a:stretch>
        </p:blipFill>
        <p:spPr>
          <a:xfrm>
            <a:off x="1486535" y="3425190"/>
            <a:ext cx="7125970" cy="1981200"/>
          </a:xfrm>
          <a:prstGeom prst="rect">
            <a:avLst/>
          </a:prstGeom>
        </p:spPr>
      </p:pic>
      <p:sp>
        <p:nvSpPr>
          <p:cNvPr id="7" name="Text Placeholder 6"/>
          <p:cNvSpPr>
            <a:spLocks noGrp="1"/>
          </p:cNvSpPr>
          <p:nvPr>
            <p:ph type="body" sz="quarter" idx="15"/>
          </p:nvPr>
        </p:nvSpPr>
        <p:spPr>
          <a:xfrm>
            <a:off x="2121535" y="6628130"/>
            <a:ext cx="5855335" cy="1739265"/>
          </a:xfrm>
        </p:spPr>
        <p:txBody>
          <a:bodyPr>
            <a:normAutofit/>
          </a:bodyPr>
          <a:p>
            <a:r>
              <a:rPr lang="en-US"/>
              <a:t>Separating features from the </a:t>
            </a:r>
            <a:r>
              <a:rPr lang="en-US">
                <a:solidFill>
                  <a:schemeClr val="accent1"/>
                </a:solidFill>
                <a:effectLst>
                  <a:outerShdw blurRad="38100" dist="25400" dir="5400000" algn="ctr" rotWithShape="0">
                    <a:srgbClr val="6E747A">
                      <a:alpha val="43000"/>
                    </a:srgbClr>
                  </a:outerShdw>
                </a:effectLst>
              </a:rPr>
              <a:t>target variable</a:t>
            </a:r>
            <a:endParaRPr lang="en-US">
              <a:solidFill>
                <a:schemeClr val="accent1"/>
              </a:solidFill>
              <a:effectLst>
                <a:outerShdw blurRad="38100" dist="25400" dir="5400000" algn="ctr" rotWithShape="0">
                  <a:srgbClr val="6E747A">
                    <a:alpha val="43000"/>
                  </a:srgbClr>
                </a:outerShdw>
              </a:effectLst>
            </a:endParaRPr>
          </a:p>
        </p:txBody>
      </p:sp>
      <p:pic>
        <p:nvPicPr>
          <p:cNvPr id="13" name="Picture Placeholder 12" descr="Picture1"/>
          <p:cNvPicPr>
            <a:picLocks noChangeAspect="1"/>
          </p:cNvPicPr>
          <p:nvPr>
            <p:ph type="pic" sz="quarter" idx="17"/>
          </p:nvPr>
        </p:nvPicPr>
        <p:blipFill>
          <a:blip r:embed="rId2"/>
          <a:stretch>
            <a:fillRect/>
          </a:stretch>
        </p:blipFill>
        <p:spPr>
          <a:xfrm>
            <a:off x="9651365" y="2533650"/>
            <a:ext cx="7047865" cy="3765550"/>
          </a:xfrm>
          <a:prstGeom prst="rect">
            <a:avLst/>
          </a:prstGeom>
        </p:spPr>
      </p:pic>
      <p:sp>
        <p:nvSpPr>
          <p:cNvPr id="10" name="Text Placeholder 9"/>
          <p:cNvSpPr>
            <a:spLocks noGrp="1"/>
          </p:cNvSpPr>
          <p:nvPr>
            <p:ph type="body" sz="quarter" idx="18"/>
          </p:nvPr>
        </p:nvSpPr>
        <p:spPr>
          <a:xfrm>
            <a:off x="10247743" y="7110913"/>
            <a:ext cx="5855021" cy="774350"/>
          </a:xfrm>
        </p:spPr>
        <p:txBody>
          <a:bodyPr/>
          <a:p>
            <a:r>
              <a:rPr lang="en-US"/>
              <a:t>Using </a:t>
            </a:r>
            <a:r>
              <a:rPr lang="en-US">
                <a:solidFill>
                  <a:schemeClr val="accent1"/>
                </a:solidFill>
                <a:effectLst>
                  <a:outerShdw blurRad="38100" dist="25400" dir="5400000" algn="ctr" rotWithShape="0">
                    <a:srgbClr val="6E747A">
                      <a:alpha val="43000"/>
                    </a:srgbClr>
                  </a:outerShdw>
                </a:effectLst>
              </a:rPr>
              <a:t>train_test_split</a:t>
            </a:r>
            <a:endParaRPr lang="en-US">
              <a:solidFill>
                <a:schemeClr val="accent1"/>
              </a:solidFill>
              <a:effectLst>
                <a:outerShdw blurRad="38100" dist="25400" dir="5400000" algn="ctr" rotWithShape="0">
                  <a:srgbClr val="6E747A">
                    <a:alpha val="43000"/>
                  </a:srgbClr>
                </a:outerShdw>
              </a:effectLst>
            </a:endParaRPr>
          </a:p>
        </p:txBody>
      </p:sp>
      <p:sp>
        <p:nvSpPr>
          <p:cNvPr id="3" name="Text Box 2"/>
          <p:cNvSpPr txBox="1"/>
          <p:nvPr/>
        </p:nvSpPr>
        <p:spPr>
          <a:xfrm>
            <a:off x="16951960" y="9566910"/>
            <a:ext cx="859790" cy="506730"/>
          </a:xfrm>
          <a:prstGeom prst="rect">
            <a:avLst/>
          </a:prstGeom>
          <a:noFill/>
        </p:spPr>
        <p:txBody>
          <a:bodyPr wrap="square" rtlCol="0">
            <a:spAutoFit/>
          </a:bodyPr>
          <a:p>
            <a:pPr algn="ctr"/>
            <a:r>
              <a:rPr lang="en-US">
                <a:solidFill>
                  <a:schemeClr val="bg1"/>
                </a:solidFill>
              </a:rPr>
              <a:t>35</a:t>
            </a:r>
            <a:endParaRPr lang="en-US">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4"/>
          <p:cNvSpPr>
            <a:spLocks noGrp="1"/>
          </p:cNvSpPr>
          <p:nvPr>
            <p:ph type="body" sz="quarter" idx="24"/>
          </p:nvPr>
        </p:nvSpPr>
        <p:spPr>
          <a:xfrm>
            <a:off x="1400175" y="7278370"/>
            <a:ext cx="7743825" cy="1312545"/>
          </a:xfrm>
        </p:spPr>
        <p:txBody>
          <a:bodyPr/>
          <a:p>
            <a:endParaRPr lang="en-US"/>
          </a:p>
        </p:txBody>
      </p:sp>
      <p:sp>
        <p:nvSpPr>
          <p:cNvPr id="7" name="Text Placeholder 6"/>
          <p:cNvSpPr>
            <a:spLocks noGrp="1"/>
          </p:cNvSpPr>
          <p:nvPr>
            <p:ph type="body" sz="quarter" idx="23"/>
          </p:nvPr>
        </p:nvSpPr>
        <p:spPr>
          <a:xfrm>
            <a:off x="9144000" y="957580"/>
            <a:ext cx="8298180" cy="1312545"/>
          </a:xfrm>
        </p:spPr>
        <p:txBody>
          <a:bodyPr/>
          <a:p>
            <a:endParaRPr lang="en-US"/>
          </a:p>
        </p:txBody>
      </p:sp>
      <p:sp>
        <p:nvSpPr>
          <p:cNvPr id="9" name="Text Placeholder 8"/>
          <p:cNvSpPr>
            <a:spLocks noGrp="1"/>
          </p:cNvSpPr>
          <p:nvPr>
            <p:ph type="body" sz="quarter" idx="20"/>
          </p:nvPr>
        </p:nvSpPr>
        <p:spPr>
          <a:xfrm>
            <a:off x="9301691" y="1195482"/>
            <a:ext cx="10212807" cy="1312729"/>
          </a:xfrm>
        </p:spPr>
        <p:txBody>
          <a:bodyPr/>
          <a:p>
            <a:r>
              <a:rPr lang="en-US"/>
              <a:t>Importing </a:t>
            </a:r>
            <a:r>
              <a:rPr lang="en-US">
                <a:solidFill>
                  <a:schemeClr val="accent1"/>
                </a:solidFill>
                <a:effectLst>
                  <a:outerShdw blurRad="38100" dist="25400" dir="5400000" algn="ctr" rotWithShape="0">
                    <a:srgbClr val="6E747A">
                      <a:alpha val="43000"/>
                    </a:srgbClr>
                  </a:outerShdw>
                </a:effectLst>
              </a:rPr>
              <a:t>Model Libraries</a:t>
            </a:r>
            <a:endParaRPr lang="en-US">
              <a:solidFill>
                <a:schemeClr val="accent1"/>
              </a:solidFill>
              <a:effectLst>
                <a:outerShdw blurRad="38100" dist="25400" dir="5400000" algn="ctr" rotWithShape="0">
                  <a:srgbClr val="6E747A">
                    <a:alpha val="43000"/>
                  </a:srgbClr>
                </a:outerShdw>
              </a:effectLst>
            </a:endParaRPr>
          </a:p>
        </p:txBody>
      </p:sp>
      <p:sp>
        <p:nvSpPr>
          <p:cNvPr id="11" name="Text Placeholder 10"/>
          <p:cNvSpPr>
            <a:spLocks noGrp="1"/>
          </p:cNvSpPr>
          <p:nvPr>
            <p:ph type="body" sz="quarter" idx="22"/>
          </p:nvPr>
        </p:nvSpPr>
        <p:spPr>
          <a:xfrm>
            <a:off x="-1075672" y="7278065"/>
            <a:ext cx="10567811" cy="1312729"/>
          </a:xfrm>
        </p:spPr>
        <p:txBody>
          <a:bodyPr/>
          <a:p>
            <a:r>
              <a:rPr lang="en-US"/>
              <a:t>Model </a:t>
            </a:r>
            <a:r>
              <a:rPr lang="en-US">
                <a:solidFill>
                  <a:schemeClr val="accent1"/>
                </a:solidFill>
                <a:effectLst>
                  <a:outerShdw blurRad="38100" dist="25400" dir="5400000" algn="ctr" rotWithShape="0">
                    <a:srgbClr val="6E747A">
                      <a:alpha val="43000"/>
                    </a:srgbClr>
                  </a:outerShdw>
                </a:effectLst>
              </a:rPr>
              <a:t>Algorithm</a:t>
            </a:r>
            <a:endParaRPr lang="en-US">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graphicFrame>
        <p:nvGraphicFramePr>
          <p:cNvPr id="12" name="Picture Placeholder 11"/>
          <p:cNvGraphicFramePr>
            <a:graphicFrameLocks noChangeAspect="1"/>
          </p:cNvGraphicFramePr>
          <p:nvPr>
            <p:ph type="pic" sz="quarter" idx="16"/>
          </p:nvPr>
        </p:nvGraphicFramePr>
        <p:xfrm>
          <a:off x="833755" y="957580"/>
          <a:ext cx="8310245" cy="4784090"/>
        </p:xfrm>
        <a:graphic>
          <a:graphicData uri="http://schemas.openxmlformats.org/presentationml/2006/ole">
            <mc:AlternateContent xmlns:mc="http://schemas.openxmlformats.org/markup-compatibility/2006">
              <mc:Choice xmlns:v="urn:schemas-microsoft-com:vml" Requires="v">
                <p:oleObj spid="_x0000_s13" name="" r:id="rId1" imgW="6524625" imgH="2562225" progId="Paint.Picture">
                  <p:embed/>
                </p:oleObj>
              </mc:Choice>
              <mc:Fallback>
                <p:oleObj name="" r:id="rId1" imgW="6524625" imgH="2562225" progId="Paint.Picture">
                  <p:embed/>
                  <p:pic>
                    <p:nvPicPr>
                      <p:cNvPr id="0" name="Picture 12"/>
                      <p:cNvPicPr/>
                      <p:nvPr/>
                    </p:nvPicPr>
                    <p:blipFill>
                      <a:blip r:embed="rId2"/>
                      <a:stretch>
                        <a:fillRect/>
                      </a:stretch>
                    </p:blipFill>
                    <p:spPr>
                      <a:xfrm>
                        <a:off x="833755" y="957580"/>
                        <a:ext cx="8310245" cy="4784090"/>
                      </a:xfrm>
                      <a:prstGeom prst="rect">
                        <a:avLst/>
                      </a:prstGeom>
                    </p:spPr>
                  </p:pic>
                </p:oleObj>
              </mc:Fallback>
            </mc:AlternateContent>
          </a:graphicData>
        </a:graphic>
      </p:graphicFrame>
      <p:graphicFrame>
        <p:nvGraphicFramePr>
          <p:cNvPr id="14" name="Picture Placeholder 13"/>
          <p:cNvGraphicFramePr>
            <a:graphicFrameLocks noChangeAspect="1"/>
          </p:cNvGraphicFramePr>
          <p:nvPr>
            <p:ph type="pic" sz="quarter" idx="13"/>
          </p:nvPr>
        </p:nvGraphicFramePr>
        <p:xfrm>
          <a:off x="9705975" y="4445635"/>
          <a:ext cx="7736205" cy="4855210"/>
        </p:xfrm>
        <a:graphic>
          <a:graphicData uri="http://schemas.openxmlformats.org/presentationml/2006/ole">
            <mc:AlternateContent xmlns:mc="http://schemas.openxmlformats.org/markup-compatibility/2006">
              <mc:Choice xmlns:v="urn:schemas-microsoft-com:vml" Requires="v">
                <p:oleObj spid="_x0000_s15" name="" r:id="rId3" imgW="6638925" imgH="2600325" progId="Paint.Picture">
                  <p:embed/>
                </p:oleObj>
              </mc:Choice>
              <mc:Fallback>
                <p:oleObj name="" r:id="rId3" imgW="6638925" imgH="2600325" progId="Paint.Picture">
                  <p:embed/>
                  <p:pic>
                    <p:nvPicPr>
                      <p:cNvPr id="0" name="Picture 14"/>
                      <p:cNvPicPr/>
                      <p:nvPr/>
                    </p:nvPicPr>
                    <p:blipFill>
                      <a:blip r:embed="rId4"/>
                      <a:stretch>
                        <a:fillRect/>
                      </a:stretch>
                    </p:blipFill>
                    <p:spPr>
                      <a:xfrm>
                        <a:off x="9705975" y="4445635"/>
                        <a:ext cx="7736205" cy="485521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en-US">
                <a:solidFill>
                  <a:schemeClr val="bg1"/>
                </a:solidFill>
              </a:rPr>
              <a:t>A</a:t>
            </a:r>
            <a:r>
              <a:rPr lang="en-US">
                <a:solidFill>
                  <a:schemeClr val="bg1"/>
                </a:solidFill>
                <a:effectLst>
                  <a:outerShdw blurRad="38100" dist="25400" dir="5400000" algn="ctr" rotWithShape="0">
                    <a:srgbClr val="6E747A">
                      <a:alpha val="43000"/>
                    </a:srgbClr>
                  </a:outerShdw>
                </a:effectLst>
              </a:rPr>
              <a:t>ccur</a:t>
            </a:r>
            <a:r>
              <a:rPr lang="en-US">
                <a:solidFill>
                  <a:schemeClr val="accent1"/>
                </a:solidFill>
                <a:effectLst>
                  <a:outerShdw blurRad="38100" dist="25400" dir="5400000" algn="ctr" rotWithShape="0">
                    <a:srgbClr val="6E747A">
                      <a:alpha val="43000"/>
                    </a:srgbClr>
                  </a:outerShdw>
                </a:effectLst>
              </a:rPr>
              <a:t>acy</a:t>
            </a:r>
            <a:endParaRPr lang="en-US">
              <a:solidFill>
                <a:schemeClr val="accent1"/>
              </a:solidFill>
              <a:effectLst>
                <a:outerShdw blurRad="38100" dist="25400" dir="5400000" algn="ctr" rotWithShape="0">
                  <a:srgbClr val="6E747A">
                    <a:alpha val="43000"/>
                  </a:srgbClr>
                </a:outerShdw>
              </a:effectLst>
            </a:endParaRPr>
          </a:p>
        </p:txBody>
      </p:sp>
      <p:sp>
        <p:nvSpPr>
          <p:cNvPr id="5" name="Text Placeholder 4"/>
          <p:cNvSpPr>
            <a:spLocks noGrp="1"/>
          </p:cNvSpPr>
          <p:nvPr>
            <p:ph type="body" sz="quarter" idx="18"/>
          </p:nvPr>
        </p:nvSpPr>
        <p:spPr/>
        <p:txBody>
          <a:bodyPr>
            <a:normAutofit fontScale="70000"/>
          </a:bodyPr>
          <a:p>
            <a:r>
              <a:rPr lang="en-US"/>
              <a:t>LINEAR REGRESSION</a:t>
            </a:r>
            <a:endParaRPr lang="en-US"/>
          </a:p>
        </p:txBody>
      </p:sp>
      <p:sp>
        <p:nvSpPr>
          <p:cNvPr id="6" name="Text Placeholder 5"/>
          <p:cNvSpPr>
            <a:spLocks noGrp="1"/>
          </p:cNvSpPr>
          <p:nvPr>
            <p:ph type="body" sz="quarter" idx="19"/>
          </p:nvPr>
        </p:nvSpPr>
        <p:spPr/>
        <p:txBody>
          <a:bodyPr/>
          <a:p>
            <a:r>
              <a:rPr lang="en-US"/>
              <a:t>Training score - 81.89</a:t>
            </a:r>
            <a:endParaRPr lang="en-US"/>
          </a:p>
          <a:p>
            <a:r>
              <a:rPr lang="en-US"/>
              <a:t>r2 score - 74.79</a:t>
            </a:r>
            <a:endParaRPr lang="en-US"/>
          </a:p>
        </p:txBody>
      </p:sp>
      <p:sp>
        <p:nvSpPr>
          <p:cNvPr id="7" name="Text Placeholder 6"/>
          <p:cNvSpPr>
            <a:spLocks noGrp="1"/>
          </p:cNvSpPr>
          <p:nvPr>
            <p:ph type="body" sz="quarter" idx="20"/>
          </p:nvPr>
        </p:nvSpPr>
        <p:spPr/>
        <p:txBody>
          <a:bodyPr>
            <a:normAutofit fontScale="70000"/>
          </a:bodyPr>
          <a:p>
            <a:r>
              <a:rPr lang="en-US"/>
              <a:t>KNN</a:t>
            </a:r>
            <a:endParaRPr lang="en-US"/>
          </a:p>
        </p:txBody>
      </p:sp>
      <p:sp>
        <p:nvSpPr>
          <p:cNvPr id="8" name="Text Placeholder 7"/>
          <p:cNvSpPr>
            <a:spLocks noGrp="1"/>
          </p:cNvSpPr>
          <p:nvPr>
            <p:ph type="body" sz="quarter" idx="21"/>
          </p:nvPr>
        </p:nvSpPr>
        <p:spPr/>
        <p:txBody>
          <a:bodyPr/>
          <a:p>
            <a:r>
              <a:rPr lang="en-US">
                <a:sym typeface="+mn-ea"/>
              </a:rPr>
              <a:t>Training score - 77..45</a:t>
            </a:r>
            <a:endParaRPr lang="en-US"/>
          </a:p>
          <a:p>
            <a:r>
              <a:rPr lang="en-US">
                <a:sym typeface="+mn-ea"/>
              </a:rPr>
              <a:t>r2 score - 73.94</a:t>
            </a:r>
            <a:endParaRPr lang="en-US"/>
          </a:p>
          <a:p>
            <a:endParaRPr lang="en-US"/>
          </a:p>
        </p:txBody>
      </p:sp>
      <p:sp>
        <p:nvSpPr>
          <p:cNvPr id="9" name="Text Placeholder 8"/>
          <p:cNvSpPr>
            <a:spLocks noGrp="1"/>
          </p:cNvSpPr>
          <p:nvPr>
            <p:ph type="body" sz="quarter" idx="22"/>
          </p:nvPr>
        </p:nvSpPr>
        <p:spPr/>
        <p:txBody>
          <a:bodyPr>
            <a:normAutofit fontScale="70000"/>
          </a:bodyPr>
          <a:p>
            <a:r>
              <a:rPr lang="en-US"/>
              <a:t>LASSO</a:t>
            </a:r>
            <a:endParaRPr lang="en-US"/>
          </a:p>
        </p:txBody>
      </p:sp>
      <p:sp>
        <p:nvSpPr>
          <p:cNvPr id="10" name="Text Placeholder 9"/>
          <p:cNvSpPr>
            <a:spLocks noGrp="1"/>
          </p:cNvSpPr>
          <p:nvPr>
            <p:ph type="body" sz="quarter" idx="23"/>
          </p:nvPr>
        </p:nvSpPr>
        <p:spPr/>
        <p:txBody>
          <a:bodyPr/>
          <a:p>
            <a:r>
              <a:rPr lang="en-US">
                <a:sym typeface="+mn-ea"/>
              </a:rPr>
              <a:t>Training score - 81.89</a:t>
            </a:r>
            <a:endParaRPr lang="en-US"/>
          </a:p>
          <a:p>
            <a:r>
              <a:rPr lang="en-US">
                <a:sym typeface="+mn-ea"/>
              </a:rPr>
              <a:t>r2 score - 74.78</a:t>
            </a:r>
            <a:endParaRPr lang="en-US"/>
          </a:p>
          <a:p>
            <a:endParaRPr lang="en-US"/>
          </a:p>
        </p:txBody>
      </p:sp>
      <p:sp>
        <p:nvSpPr>
          <p:cNvPr id="11" name="Text Placeholder 10"/>
          <p:cNvSpPr>
            <a:spLocks noGrp="1"/>
          </p:cNvSpPr>
          <p:nvPr>
            <p:ph type="body" sz="quarter" idx="24"/>
          </p:nvPr>
        </p:nvSpPr>
        <p:spPr/>
        <p:txBody>
          <a:bodyPr>
            <a:normAutofit fontScale="70000"/>
          </a:bodyPr>
          <a:p>
            <a:r>
              <a:rPr lang="en-US"/>
              <a:t>ADABOOST REGRESSOR</a:t>
            </a:r>
            <a:endParaRPr lang="en-US"/>
          </a:p>
        </p:txBody>
      </p:sp>
      <p:sp>
        <p:nvSpPr>
          <p:cNvPr id="12" name="Text Placeholder 11"/>
          <p:cNvSpPr>
            <a:spLocks noGrp="1"/>
          </p:cNvSpPr>
          <p:nvPr>
            <p:ph type="body" sz="quarter" idx="25"/>
          </p:nvPr>
        </p:nvSpPr>
        <p:spPr/>
        <p:txBody>
          <a:bodyPr/>
          <a:p>
            <a:r>
              <a:rPr lang="en-US">
                <a:sym typeface="+mn-ea"/>
              </a:rPr>
              <a:t>Training score - 98.62</a:t>
            </a:r>
            <a:endParaRPr lang="en-US"/>
          </a:p>
          <a:p>
            <a:r>
              <a:rPr lang="en-US">
                <a:sym typeface="+mn-ea"/>
              </a:rPr>
              <a:t>r2 score - 84.82</a:t>
            </a:r>
            <a:endParaRPr lang="en-US"/>
          </a:p>
          <a:p>
            <a:endParaRPr lang="en-US"/>
          </a:p>
        </p:txBody>
      </p:sp>
      <p:sp>
        <p:nvSpPr>
          <p:cNvPr id="13" name="Text Placeholder 12"/>
          <p:cNvSpPr>
            <a:spLocks noGrp="1"/>
          </p:cNvSpPr>
          <p:nvPr>
            <p:ph type="body" sz="quarter" idx="26"/>
          </p:nvPr>
        </p:nvSpPr>
        <p:spPr/>
        <p:txBody>
          <a:bodyPr>
            <a:normAutofit fontScale="70000"/>
          </a:bodyPr>
          <a:p>
            <a:r>
              <a:rPr lang="en-US"/>
              <a:t>RANDOM FOREST REGRESSOR</a:t>
            </a:r>
            <a:endParaRPr lang="en-US"/>
          </a:p>
        </p:txBody>
      </p:sp>
      <p:sp>
        <p:nvSpPr>
          <p:cNvPr id="14" name="Text Placeholder 13"/>
          <p:cNvSpPr>
            <a:spLocks noGrp="1"/>
          </p:cNvSpPr>
          <p:nvPr>
            <p:ph type="body" sz="quarter" idx="27"/>
          </p:nvPr>
        </p:nvSpPr>
        <p:spPr/>
        <p:txBody>
          <a:bodyPr/>
          <a:p>
            <a:r>
              <a:rPr lang="en-US">
                <a:sym typeface="+mn-ea"/>
              </a:rPr>
              <a:t>Training score - 97.44</a:t>
            </a:r>
            <a:endParaRPr lang="en-US"/>
          </a:p>
          <a:p>
            <a:r>
              <a:rPr lang="en-US">
                <a:sym typeface="+mn-ea"/>
              </a:rPr>
              <a:t>r2 score - 83..22</a:t>
            </a:r>
            <a:endParaRPr lang="en-US"/>
          </a:p>
          <a:p>
            <a:endParaRPr lang="en-US"/>
          </a:p>
        </p:txBody>
      </p:sp>
      <p:sp>
        <p:nvSpPr>
          <p:cNvPr id="15" name="Text Placeholder 14"/>
          <p:cNvSpPr>
            <a:spLocks noGrp="1"/>
          </p:cNvSpPr>
          <p:nvPr>
            <p:ph type="body" sz="quarter" idx="28"/>
          </p:nvPr>
        </p:nvSpPr>
        <p:spPr/>
        <p:txBody>
          <a:bodyPr>
            <a:normAutofit fontScale="70000"/>
          </a:bodyPr>
          <a:p>
            <a:r>
              <a:rPr lang="en-US"/>
              <a:t>RIDGE</a:t>
            </a:r>
            <a:endParaRPr lang="en-US"/>
          </a:p>
        </p:txBody>
      </p:sp>
      <p:sp>
        <p:nvSpPr>
          <p:cNvPr id="16" name="Text Placeholder 15"/>
          <p:cNvSpPr>
            <a:spLocks noGrp="1"/>
          </p:cNvSpPr>
          <p:nvPr>
            <p:ph type="body" sz="quarter" idx="29"/>
          </p:nvPr>
        </p:nvSpPr>
        <p:spPr/>
        <p:txBody>
          <a:bodyPr>
            <a:normAutofit/>
          </a:bodyPr>
          <a:p>
            <a:r>
              <a:rPr lang="en-US">
                <a:sym typeface="+mn-ea"/>
              </a:rPr>
              <a:t>Training score - 81.89</a:t>
            </a:r>
            <a:endParaRPr lang="en-US"/>
          </a:p>
          <a:p>
            <a:r>
              <a:rPr lang="en-US">
                <a:sym typeface="+mn-ea"/>
              </a:rPr>
              <a:t>r2 score - 74.81</a:t>
            </a:r>
            <a:endParaRPr lang="en-US"/>
          </a:p>
          <a:p>
            <a:endParaRPr lang="en-US"/>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3235325" y="1315085"/>
            <a:ext cx="11051540" cy="3481705"/>
          </a:xfrm>
        </p:spPr>
        <p:txBody>
          <a:bodyPr/>
          <a:p>
            <a:pPr algn="ctr"/>
            <a:r>
              <a:rPr lang="en-US"/>
              <a:t>MODEL </a:t>
            </a:r>
            <a:r>
              <a:rPr lang="en-US">
                <a:solidFill>
                  <a:schemeClr val="accent1"/>
                </a:solidFill>
                <a:effectLst>
                  <a:outerShdw blurRad="38100" dist="25400" dir="5400000" algn="ctr" rotWithShape="0">
                    <a:srgbClr val="6E747A">
                      <a:alpha val="43000"/>
                    </a:srgbClr>
                  </a:outerShdw>
                </a:effectLst>
              </a:rPr>
              <a:t>EVALUATION</a:t>
            </a:r>
            <a:endParaRPr lang="en-US">
              <a:solidFill>
                <a:schemeClr val="accent1"/>
              </a:solidFill>
              <a:effectLst>
                <a:outerShdw blurRad="38100" dist="25400" dir="5400000" algn="ctr" rotWithShape="0">
                  <a:srgbClr val="6E747A">
                    <a:alpha val="43000"/>
                  </a:srgbClr>
                </a:outerShdw>
              </a:effectLst>
            </a:endParaRPr>
          </a:p>
        </p:txBody>
      </p:sp>
      <p:sp>
        <p:nvSpPr>
          <p:cNvPr id="5" name="Text Placeholder 4"/>
          <p:cNvSpPr>
            <a:spLocks noGrp="1"/>
          </p:cNvSpPr>
          <p:nvPr>
            <p:ph type="body" sz="quarter" idx="12"/>
          </p:nvPr>
        </p:nvSpPr>
        <p:spPr>
          <a:xfrm>
            <a:off x="4638040" y="5059839"/>
            <a:ext cx="11051367" cy="1964531"/>
          </a:xfrm>
        </p:spPr>
        <p:txBody>
          <a:bodyPr>
            <a:noAutofit/>
          </a:bodyPr>
          <a:p>
            <a:pPr marL="285750" indent="-285750" algn="just">
              <a:buFont typeface="Wingdings" panose="05000000000000000000" charset="0"/>
              <a:buChar char="ü"/>
            </a:pPr>
            <a:r>
              <a:rPr lang="en-US" sz="2800">
                <a:solidFill>
                  <a:schemeClr val="bg1"/>
                </a:solidFill>
                <a:effectLst>
                  <a:outerShdw blurRad="38100" dist="25400" dir="5400000" algn="ctr" rotWithShape="0">
                    <a:srgbClr val="6E747A">
                      <a:alpha val="43000"/>
                    </a:srgbClr>
                  </a:outerShdw>
                </a:effectLst>
              </a:rPr>
              <a:t> Mean Absolute Error (</a:t>
            </a:r>
            <a:r>
              <a:rPr lang="en-US" sz="2800">
                <a:solidFill>
                  <a:schemeClr val="accent1"/>
                </a:solidFill>
                <a:effectLst>
                  <a:outerShdw blurRad="38100" dist="25400" dir="5400000" algn="ctr" rotWithShape="0">
                    <a:srgbClr val="6E747A">
                      <a:alpha val="43000"/>
                    </a:srgbClr>
                  </a:outerShdw>
                </a:effectLst>
              </a:rPr>
              <a:t>MAE</a:t>
            </a:r>
            <a:r>
              <a:rPr lang="en-US" sz="2800">
                <a:solidFill>
                  <a:schemeClr val="bg1"/>
                </a:solidFill>
                <a:effectLst>
                  <a:outerShdw blurRad="38100" dist="25400" dir="5400000" algn="ctr" rotWithShape="0">
                    <a:srgbClr val="6E747A">
                      <a:alpha val="43000"/>
                    </a:srgbClr>
                  </a:outerShdw>
                </a:effectLst>
              </a:rPr>
              <a:t>)</a:t>
            </a:r>
            <a:endParaRPr lang="en-US" sz="2800">
              <a:solidFill>
                <a:schemeClr val="bg1"/>
              </a:solidFill>
              <a:effectLst>
                <a:outerShdw blurRad="38100" dist="25400" dir="5400000" algn="ctr" rotWithShape="0">
                  <a:srgbClr val="6E747A">
                    <a:alpha val="43000"/>
                  </a:srgbClr>
                </a:outerShdw>
              </a:effectLst>
            </a:endParaRPr>
          </a:p>
          <a:p>
            <a:pPr marL="285750" indent="-285750" algn="just">
              <a:buFont typeface="Wingdings" panose="05000000000000000000" charset="0"/>
              <a:buChar char="ü"/>
            </a:pPr>
            <a:r>
              <a:rPr lang="en-US" sz="2800">
                <a:solidFill>
                  <a:schemeClr val="bg1"/>
                </a:solidFill>
                <a:effectLst>
                  <a:outerShdw blurRad="38100" dist="25400" dir="5400000" algn="ctr" rotWithShape="0">
                    <a:srgbClr val="6E747A">
                      <a:alpha val="43000"/>
                    </a:srgbClr>
                  </a:outerShdw>
                </a:effectLst>
              </a:rPr>
              <a:t>Mean absolute percentage error (</a:t>
            </a:r>
            <a:r>
              <a:rPr lang="en-US" sz="2800">
                <a:solidFill>
                  <a:schemeClr val="accent1"/>
                </a:solidFill>
                <a:effectLst>
                  <a:outerShdw blurRad="38100" dist="25400" dir="5400000" algn="ctr" rotWithShape="0">
                    <a:srgbClr val="6E747A">
                      <a:alpha val="43000"/>
                    </a:srgbClr>
                  </a:outerShdw>
                </a:effectLst>
              </a:rPr>
              <a:t>MAPE</a:t>
            </a:r>
            <a:r>
              <a:rPr lang="en-US" sz="2800">
                <a:solidFill>
                  <a:schemeClr val="bg1"/>
                </a:solidFill>
                <a:effectLst>
                  <a:outerShdw blurRad="38100" dist="25400" dir="5400000" algn="ctr" rotWithShape="0">
                    <a:srgbClr val="6E747A">
                      <a:alpha val="43000"/>
                    </a:srgbClr>
                  </a:outerShdw>
                </a:effectLst>
              </a:rPr>
              <a:t>)</a:t>
            </a:r>
            <a:endParaRPr lang="en-US" sz="2800">
              <a:solidFill>
                <a:schemeClr val="bg1"/>
              </a:solidFill>
              <a:effectLst>
                <a:outerShdw blurRad="38100" dist="25400" dir="5400000" algn="ctr" rotWithShape="0">
                  <a:srgbClr val="6E747A">
                    <a:alpha val="43000"/>
                  </a:srgbClr>
                </a:outerShdw>
              </a:effectLst>
            </a:endParaRPr>
          </a:p>
          <a:p>
            <a:pPr marL="285750" indent="-285750" algn="just">
              <a:buFont typeface="Wingdings" panose="05000000000000000000" charset="0"/>
              <a:buChar char="ü"/>
            </a:pPr>
            <a:r>
              <a:rPr lang="en-US" sz="2800">
                <a:solidFill>
                  <a:schemeClr val="bg1"/>
                </a:solidFill>
                <a:effectLst>
                  <a:outerShdw blurRad="38100" dist="25400" dir="5400000" algn="ctr" rotWithShape="0">
                    <a:srgbClr val="6E747A">
                      <a:alpha val="43000"/>
                    </a:srgbClr>
                  </a:outerShdw>
                </a:effectLst>
              </a:rPr>
              <a:t>Root Mean Square Error (</a:t>
            </a:r>
            <a:r>
              <a:rPr lang="en-US" sz="2800">
                <a:solidFill>
                  <a:schemeClr val="accent1"/>
                </a:solidFill>
                <a:effectLst>
                  <a:outerShdw blurRad="38100" dist="25400" dir="5400000" algn="ctr" rotWithShape="0">
                    <a:srgbClr val="6E747A">
                      <a:alpha val="43000"/>
                    </a:srgbClr>
                  </a:outerShdw>
                </a:effectLst>
              </a:rPr>
              <a:t>RMSE</a:t>
            </a:r>
            <a:r>
              <a:rPr lang="en-US" sz="2800">
                <a:solidFill>
                  <a:schemeClr val="bg1"/>
                </a:solidFill>
                <a:effectLst>
                  <a:outerShdw blurRad="38100" dist="25400" dir="5400000" algn="ctr" rotWithShape="0">
                    <a:srgbClr val="6E747A">
                      <a:alpha val="43000"/>
                    </a:srgbClr>
                  </a:outerShdw>
                </a:effectLst>
              </a:rPr>
              <a:t>)</a:t>
            </a:r>
            <a:endParaRPr lang="en-US" sz="2800">
              <a:solidFill>
                <a:schemeClr val="bg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graphicFrame>
        <p:nvGraphicFramePr>
          <p:cNvPr id="4" name="Table 3"/>
          <p:cNvGraphicFramePr/>
          <p:nvPr/>
        </p:nvGraphicFramePr>
        <p:xfrm>
          <a:off x="1567815" y="1011555"/>
          <a:ext cx="15390495" cy="8380095"/>
        </p:xfrm>
        <a:graphic>
          <a:graphicData uri="http://schemas.openxmlformats.org/drawingml/2006/table">
            <a:tbl>
              <a:tblPr firstRow="1" bandRow="1">
                <a:tableStyleId>{5C22544A-7EE6-4342-B048-85BDC9FD1C3A}</a:tableStyleId>
              </a:tblPr>
              <a:tblGrid>
                <a:gridCol w="3914775"/>
                <a:gridCol w="3825240"/>
                <a:gridCol w="3825240"/>
                <a:gridCol w="3825240"/>
              </a:tblGrid>
              <a:tr h="1007745">
                <a:tc>
                  <a:txBody>
                    <a:bodyPr/>
                    <a:p>
                      <a:pPr algn="ctr">
                        <a:buNone/>
                      </a:pPr>
                      <a:r>
                        <a:rPr lang="en-US"/>
                        <a:t>MODEL</a:t>
                      </a:r>
                      <a:endParaRPr lang="en-US"/>
                    </a:p>
                  </a:txBody>
                  <a:tcPr/>
                </a:tc>
                <a:tc>
                  <a:txBody>
                    <a:bodyPr/>
                    <a:p>
                      <a:pPr algn="ctr">
                        <a:buNone/>
                      </a:pPr>
                      <a:r>
                        <a:rPr lang="en-US"/>
                        <a:t> MAE  </a:t>
                      </a:r>
                      <a:endParaRPr lang="en-US"/>
                    </a:p>
                  </a:txBody>
                  <a:tcPr/>
                </a:tc>
                <a:tc>
                  <a:txBody>
                    <a:bodyPr/>
                    <a:p>
                      <a:pPr algn="ctr">
                        <a:buNone/>
                      </a:pPr>
                      <a:r>
                        <a:rPr lang="en-US" sz="2700">
                          <a:sym typeface="+mn-ea"/>
                        </a:rPr>
                        <a:t>MAPE</a:t>
                      </a:r>
                      <a:endParaRPr lang="en-US"/>
                    </a:p>
                  </a:txBody>
                  <a:tcPr/>
                </a:tc>
                <a:tc>
                  <a:txBody>
                    <a:bodyPr/>
                    <a:p>
                      <a:pPr algn="ctr">
                        <a:buNone/>
                      </a:pPr>
                      <a:r>
                        <a:rPr lang="en-US" sz="2700">
                          <a:sym typeface="+mn-ea"/>
                        </a:rPr>
                        <a:t>RMSE</a:t>
                      </a:r>
                      <a:endParaRPr lang="en-US"/>
                    </a:p>
                  </a:txBody>
                  <a:tcPr/>
                </a:tc>
              </a:tr>
              <a:tr h="1007745">
                <a:tc>
                  <a:txBody>
                    <a:bodyPr/>
                    <a:p>
                      <a:pPr algn="ctr">
                        <a:buNone/>
                      </a:pPr>
                      <a:r>
                        <a:rPr lang="en-US"/>
                        <a:t>Linear Regression  </a:t>
                      </a:r>
                      <a:endParaRPr lang="en-US"/>
                    </a:p>
                  </a:txBody>
                  <a:tcPr/>
                </a:tc>
                <a:tc>
                  <a:txBody>
                    <a:bodyPr/>
                    <a:p>
                      <a:pPr algn="ctr">
                        <a:buNone/>
                      </a:pPr>
                      <a:r>
                        <a:rPr lang="en-US" sz="2700">
                          <a:sym typeface="+mn-ea"/>
                        </a:rPr>
                        <a:t>23190.56</a:t>
                      </a:r>
                      <a:endParaRPr lang="en-US"/>
                    </a:p>
                  </a:txBody>
                  <a:tcPr/>
                </a:tc>
                <a:tc>
                  <a:txBody>
                    <a:bodyPr/>
                    <a:p>
                      <a:pPr algn="ctr">
                        <a:buNone/>
                      </a:pPr>
                      <a:r>
                        <a:rPr lang="en-US" sz="2700">
                          <a:sym typeface="+mn-ea"/>
                        </a:rPr>
                        <a:t>1751 </a:t>
                      </a:r>
                      <a:endParaRPr lang="en-US"/>
                    </a:p>
                  </a:txBody>
                  <a:tcPr/>
                </a:tc>
                <a:tc>
                  <a:txBody>
                    <a:bodyPr/>
                    <a:p>
                      <a:pPr algn="ctr">
                        <a:buNone/>
                      </a:pPr>
                      <a:r>
                        <a:rPr lang="en-US" sz="2700">
                          <a:sym typeface="+mn-ea"/>
                        </a:rPr>
                        <a:t>41845.17</a:t>
                      </a:r>
                      <a:endParaRPr lang="en-US" sz="2700"/>
                    </a:p>
                    <a:p>
                      <a:pPr algn="ctr">
                        <a:buNone/>
                      </a:pPr>
                      <a:endParaRPr lang="en-US"/>
                    </a:p>
                  </a:txBody>
                  <a:tcPr/>
                </a:tc>
              </a:tr>
              <a:tr h="1007745">
                <a:tc>
                  <a:txBody>
                    <a:bodyPr/>
                    <a:p>
                      <a:pPr algn="ctr">
                        <a:buNone/>
                      </a:pPr>
                      <a:r>
                        <a:rPr lang="en-US"/>
                        <a:t>KNN  </a:t>
                      </a:r>
                      <a:endParaRPr lang="en-US"/>
                    </a:p>
                  </a:txBody>
                  <a:tcPr/>
                </a:tc>
                <a:tc>
                  <a:txBody>
                    <a:bodyPr/>
                    <a:p>
                      <a:pPr algn="ctr">
                        <a:buNone/>
                      </a:pPr>
                      <a:r>
                        <a:rPr lang="en-US" sz="2700">
                          <a:sym typeface="+mn-ea"/>
                        </a:rPr>
                        <a:t>24196.47 </a:t>
                      </a:r>
                      <a:endParaRPr lang="en-US"/>
                    </a:p>
                  </a:txBody>
                  <a:tcPr/>
                </a:tc>
                <a:tc>
                  <a:txBody>
                    <a:bodyPr/>
                    <a:p>
                      <a:pPr algn="ctr">
                        <a:buNone/>
                      </a:pPr>
                      <a:r>
                        <a:rPr lang="en-US" sz="2700">
                          <a:sym typeface="+mn-ea"/>
                        </a:rPr>
                        <a:t>1809</a:t>
                      </a:r>
                      <a:endParaRPr lang="en-US"/>
                    </a:p>
                  </a:txBody>
                  <a:tcPr/>
                </a:tc>
                <a:tc>
                  <a:txBody>
                    <a:bodyPr/>
                    <a:p>
                      <a:pPr algn="ctr">
                        <a:buNone/>
                      </a:pPr>
                      <a:r>
                        <a:rPr lang="en-US" sz="2700">
                          <a:sym typeface="+mn-ea"/>
                        </a:rPr>
                        <a:t>42538.72</a:t>
                      </a:r>
                      <a:endParaRPr lang="en-US"/>
                    </a:p>
                  </a:txBody>
                  <a:tcPr/>
                </a:tc>
              </a:tr>
              <a:tr h="1007745">
                <a:tc>
                  <a:txBody>
                    <a:bodyPr/>
                    <a:p>
                      <a:pPr algn="ctr">
                        <a:buNone/>
                      </a:pPr>
                      <a:r>
                        <a:rPr lang="en-US"/>
                        <a:t>Lasso   </a:t>
                      </a:r>
                      <a:endParaRPr lang="en-US"/>
                    </a:p>
                  </a:txBody>
                  <a:tcPr/>
                </a:tc>
                <a:tc>
                  <a:txBody>
                    <a:bodyPr/>
                    <a:p>
                      <a:pPr algn="ctr">
                        <a:buNone/>
                      </a:pPr>
                      <a:r>
                        <a:rPr lang="en-US" sz="2700">
                          <a:sym typeface="+mn-ea"/>
                        </a:rPr>
                        <a:t>23182</a:t>
                      </a:r>
                      <a:endParaRPr lang="en-US"/>
                    </a:p>
                  </a:txBody>
                  <a:tcPr/>
                </a:tc>
                <a:tc>
                  <a:txBody>
                    <a:bodyPr/>
                    <a:p>
                      <a:pPr algn="ctr">
                        <a:buNone/>
                      </a:pPr>
                      <a:r>
                        <a:rPr lang="en-US" sz="2700">
                          <a:sym typeface="+mn-ea"/>
                        </a:rPr>
                        <a:t>1751</a:t>
                      </a:r>
                      <a:endParaRPr lang="en-US"/>
                    </a:p>
                  </a:txBody>
                  <a:tcPr/>
                </a:tc>
                <a:tc>
                  <a:txBody>
                    <a:bodyPr/>
                    <a:p>
                      <a:pPr algn="ctr">
                        <a:buNone/>
                      </a:pPr>
                      <a:r>
                        <a:rPr lang="en-US" sz="2700">
                          <a:sym typeface="+mn-ea"/>
                        </a:rPr>
                        <a:t>41848.44</a:t>
                      </a:r>
                      <a:endParaRPr lang="en-US"/>
                    </a:p>
                  </a:txBody>
                  <a:tcPr/>
                </a:tc>
              </a:tr>
              <a:tr h="1007745">
                <a:tc>
                  <a:txBody>
                    <a:bodyPr/>
                    <a:p>
                      <a:pPr algn="ctr">
                        <a:buNone/>
                      </a:pPr>
                      <a:r>
                        <a:rPr lang="en-US"/>
                        <a:t>Ridge  </a:t>
                      </a:r>
                      <a:endParaRPr lang="en-US"/>
                    </a:p>
                  </a:txBody>
                  <a:tcPr/>
                </a:tc>
                <a:tc>
                  <a:txBody>
                    <a:bodyPr/>
                    <a:p>
                      <a:pPr algn="ctr">
                        <a:buNone/>
                      </a:pPr>
                      <a:r>
                        <a:rPr lang="en-US" sz="2700">
                          <a:sym typeface="+mn-ea"/>
                        </a:rPr>
                        <a:t>23171.44</a:t>
                      </a:r>
                      <a:endParaRPr lang="en-US"/>
                    </a:p>
                  </a:txBody>
                  <a:tcPr/>
                </a:tc>
                <a:tc>
                  <a:txBody>
                    <a:bodyPr/>
                    <a:p>
                      <a:pPr algn="ctr">
                        <a:buNone/>
                      </a:pPr>
                      <a:r>
                        <a:rPr lang="en-US" sz="2700">
                          <a:sym typeface="+mn-ea"/>
                        </a:rPr>
                        <a:t>1749</a:t>
                      </a:r>
                      <a:endParaRPr lang="en-US"/>
                    </a:p>
                  </a:txBody>
                  <a:tcPr/>
                </a:tc>
                <a:tc>
                  <a:txBody>
                    <a:bodyPr/>
                    <a:p>
                      <a:pPr algn="ctr">
                        <a:buNone/>
                      </a:pPr>
                      <a:r>
                        <a:rPr lang="en-US" sz="2700">
                          <a:sym typeface="+mn-ea"/>
                        </a:rPr>
                        <a:t>41821.99</a:t>
                      </a:r>
                      <a:endParaRPr lang="en-US" sz="2700"/>
                    </a:p>
                    <a:p>
                      <a:pPr algn="ctr">
                        <a:buNone/>
                      </a:pPr>
                      <a:endParaRPr lang="en-US"/>
                    </a:p>
                  </a:txBody>
                  <a:tcPr/>
                </a:tc>
              </a:tr>
              <a:tr h="1007745">
                <a:tc>
                  <a:txBody>
                    <a:bodyPr/>
                    <a:p>
                      <a:pPr algn="ctr">
                        <a:buNone/>
                      </a:pPr>
                      <a:r>
                        <a:rPr lang="en-US"/>
                        <a:t>ElasticNet  </a:t>
                      </a:r>
                      <a:endParaRPr lang="en-US"/>
                    </a:p>
                  </a:txBody>
                  <a:tcPr/>
                </a:tc>
                <a:tc>
                  <a:txBody>
                    <a:bodyPr/>
                    <a:p>
                      <a:pPr algn="ctr">
                        <a:buNone/>
                      </a:pPr>
                      <a:r>
                        <a:rPr lang="en-US" sz="2700">
                          <a:sym typeface="+mn-ea"/>
                        </a:rPr>
                        <a:t>22447.08</a:t>
                      </a:r>
                      <a:endParaRPr lang="en-US"/>
                    </a:p>
                  </a:txBody>
                  <a:tcPr/>
                </a:tc>
                <a:tc>
                  <a:txBody>
                    <a:bodyPr/>
                    <a:p>
                      <a:pPr algn="ctr">
                        <a:buNone/>
                      </a:pPr>
                      <a:r>
                        <a:rPr lang="en-US" sz="2700">
                          <a:sym typeface="+mn-ea"/>
                        </a:rPr>
                        <a:t>1741</a:t>
                      </a:r>
                      <a:endParaRPr lang="en-US"/>
                    </a:p>
                  </a:txBody>
                  <a:tcPr/>
                </a:tc>
                <a:tc>
                  <a:txBody>
                    <a:bodyPr/>
                    <a:p>
                      <a:pPr algn="ctr">
                        <a:buNone/>
                      </a:pPr>
                      <a:r>
                        <a:rPr lang="en-US" sz="2700">
                          <a:sym typeface="+mn-ea"/>
                        </a:rPr>
                        <a:t>41729.54</a:t>
                      </a:r>
                      <a:endParaRPr lang="en-US" sz="2700"/>
                    </a:p>
                    <a:p>
                      <a:pPr algn="ctr">
                        <a:buNone/>
                      </a:pPr>
                      <a:endParaRPr lang="en-US"/>
                    </a:p>
                  </a:txBody>
                  <a:tcPr/>
                </a:tc>
              </a:tr>
              <a:tr h="1007745">
                <a:tc>
                  <a:txBody>
                    <a:bodyPr/>
                    <a:p>
                      <a:pPr algn="ctr">
                        <a:buNone/>
                      </a:pPr>
                      <a:r>
                        <a:rPr lang="en-US"/>
                        <a:t>Random Forest   </a:t>
                      </a:r>
                      <a:endParaRPr lang="en-US"/>
                    </a:p>
                  </a:txBody>
                  <a:tcPr/>
                </a:tc>
                <a:tc>
                  <a:txBody>
                    <a:bodyPr/>
                    <a:p>
                      <a:pPr algn="ctr">
                        <a:buNone/>
                      </a:pPr>
                      <a:r>
                        <a:rPr lang="en-US" sz="2700">
                          <a:sym typeface="+mn-ea"/>
                        </a:rPr>
                        <a:t>17512.76</a:t>
                      </a:r>
                      <a:endParaRPr lang="en-US"/>
                    </a:p>
                  </a:txBody>
                  <a:tcPr/>
                </a:tc>
                <a:tc>
                  <a:txBody>
                    <a:bodyPr/>
                    <a:p>
                      <a:pPr algn="ctr">
                        <a:buNone/>
                      </a:pPr>
                      <a:r>
                        <a:rPr lang="en-US" sz="2700">
                          <a:sym typeface="+mn-ea"/>
                        </a:rPr>
                        <a:t>1164</a:t>
                      </a:r>
                      <a:endParaRPr lang="en-US"/>
                    </a:p>
                  </a:txBody>
                  <a:tcPr/>
                </a:tc>
                <a:tc>
                  <a:txBody>
                    <a:bodyPr/>
                    <a:p>
                      <a:pPr algn="ctr">
                        <a:buNone/>
                      </a:pPr>
                      <a:r>
                        <a:rPr lang="en-US" sz="2700">
                          <a:sym typeface="+mn-ea"/>
                        </a:rPr>
                        <a:t>132.33</a:t>
                      </a:r>
                      <a:endParaRPr lang="en-US" sz="2700"/>
                    </a:p>
                    <a:p>
                      <a:pPr algn="ctr">
                        <a:buNone/>
                      </a:pPr>
                      <a:endParaRPr lang="en-US"/>
                    </a:p>
                  </a:txBody>
                  <a:tcPr/>
                </a:tc>
              </a:tr>
              <a:tr h="1007745">
                <a:tc>
                  <a:txBody>
                    <a:bodyPr/>
                    <a:p>
                      <a:pPr algn="ctr">
                        <a:buNone/>
                      </a:pPr>
                      <a:r>
                        <a:rPr lang="en-US"/>
                        <a:t>AdaBoost  </a:t>
                      </a:r>
                      <a:endParaRPr lang="en-US"/>
                    </a:p>
                  </a:txBody>
                  <a:tcPr/>
                </a:tc>
                <a:tc>
                  <a:txBody>
                    <a:bodyPr/>
                    <a:p>
                      <a:pPr algn="ctr">
                        <a:buNone/>
                      </a:pPr>
                      <a:r>
                        <a:rPr lang="en-US" sz="2700">
                          <a:sym typeface="+mn-ea"/>
                        </a:rPr>
                        <a:t>16779.58 </a:t>
                      </a:r>
                      <a:endParaRPr lang="en-US"/>
                    </a:p>
                  </a:txBody>
                  <a:tcPr/>
                </a:tc>
                <a:tc>
                  <a:txBody>
                    <a:bodyPr/>
                    <a:p>
                      <a:pPr algn="ctr">
                        <a:buNone/>
                      </a:pPr>
                      <a:r>
                        <a:rPr lang="en-US" sz="2700">
                          <a:sym typeface="+mn-ea"/>
                        </a:rPr>
                        <a:t>1054</a:t>
                      </a:r>
                      <a:endParaRPr lang="en-US"/>
                    </a:p>
                  </a:txBody>
                  <a:tcPr/>
                </a:tc>
                <a:tc>
                  <a:txBody>
                    <a:bodyPr/>
                    <a:p>
                      <a:pPr algn="ctr">
                        <a:buNone/>
                      </a:pPr>
                      <a:r>
                        <a:rPr lang="en-US" sz="2700">
                          <a:sym typeface="+mn-ea"/>
                        </a:rPr>
                        <a:t>129.53</a:t>
                      </a:r>
                      <a:endParaRPr lang="en-US"/>
                    </a:p>
                  </a:txBody>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03EB59E2-90B9-4CD3-AC74-D672227E13C3}" type="slidenum">
              <a:rPr lang="en-US" smtClean="0"/>
            </a:fld>
            <a:endParaRPr lang="en-US" dirty="0"/>
          </a:p>
        </p:txBody>
      </p:sp>
      <p:sp>
        <p:nvSpPr>
          <p:cNvPr id="4" name="Text Placeholder 3"/>
          <p:cNvSpPr>
            <a:spLocks noGrp="1"/>
          </p:cNvSpPr>
          <p:nvPr>
            <p:ph type="body" sz="quarter" idx="12"/>
          </p:nvPr>
        </p:nvSpPr>
        <p:spPr/>
        <p:txBody>
          <a:bodyPr>
            <a:normAutofit lnSpcReduction="10000"/>
          </a:bodyPr>
          <a:lstStyle/>
          <a:p>
            <a:r>
              <a:rPr kumimoji="1" lang="en-US" altLang="ja-JP" dirty="0"/>
              <a:t>Introduction</a:t>
            </a:r>
            <a:endParaRPr kumimoji="1" lang="ja-JP" altLang="en-US" dirty="0"/>
          </a:p>
        </p:txBody>
      </p:sp>
      <p:sp>
        <p:nvSpPr>
          <p:cNvPr id="5" name="Title 4"/>
          <p:cNvSpPr>
            <a:spLocks noGrp="1"/>
          </p:cNvSpPr>
          <p:nvPr>
            <p:ph type="title"/>
          </p:nvPr>
        </p:nvSpPr>
        <p:spPr/>
        <p:txBody>
          <a:bodyPr/>
          <a:lstStyle/>
          <a:p>
            <a:r>
              <a:rPr kumimoji="1" lang="en-US" altLang="ja-JP" sz="8800" dirty="0"/>
              <a:t>TABLE OF </a:t>
            </a:r>
            <a:r>
              <a:rPr kumimoji="1" lang="en-US" altLang="ja-JP" sz="8800" dirty="0">
                <a:solidFill>
                  <a:schemeClr val="accent1"/>
                </a:solidFill>
              </a:rPr>
              <a:t>CONTENTS</a:t>
            </a:r>
            <a:endParaRPr kumimoji="1" lang="ja-JP" altLang="en-US" sz="8800" dirty="0">
              <a:solidFill>
                <a:schemeClr val="accent1"/>
              </a:solidFill>
            </a:endParaRPr>
          </a:p>
        </p:txBody>
      </p:sp>
      <p:sp>
        <p:nvSpPr>
          <p:cNvPr id="6" name="Text Placeholder 5"/>
          <p:cNvSpPr>
            <a:spLocks noGrp="1"/>
          </p:cNvSpPr>
          <p:nvPr>
            <p:ph type="body" sz="quarter" idx="13"/>
          </p:nvPr>
        </p:nvSpPr>
        <p:spPr/>
        <p:txBody>
          <a:bodyPr/>
          <a:lstStyle/>
          <a:p>
            <a:r>
              <a:rPr kumimoji="1" lang="en-US" altLang="ja-JP" dirty="0"/>
              <a:t>1</a:t>
            </a:r>
            <a:endParaRPr kumimoji="1" lang="ja-JP" altLang="en-US" dirty="0"/>
          </a:p>
        </p:txBody>
      </p:sp>
      <p:sp>
        <p:nvSpPr>
          <p:cNvPr id="7" name="Text Placeholder 6"/>
          <p:cNvSpPr>
            <a:spLocks noGrp="1"/>
          </p:cNvSpPr>
          <p:nvPr>
            <p:ph type="body" sz="quarter" idx="14"/>
          </p:nvPr>
        </p:nvSpPr>
        <p:spPr/>
        <p:txBody>
          <a:bodyPr/>
          <a:lstStyle/>
          <a:p>
            <a:r>
              <a:rPr kumimoji="1" lang="en-US" altLang="ja-JP" dirty="0"/>
              <a:t>Before starting the presentation</a:t>
            </a:r>
            <a:endParaRPr kumimoji="1" lang="ja-JP" altLang="en-US" dirty="0"/>
          </a:p>
        </p:txBody>
      </p:sp>
      <p:sp>
        <p:nvSpPr>
          <p:cNvPr id="8" name="Text Placeholder 7"/>
          <p:cNvSpPr>
            <a:spLocks noGrp="1"/>
          </p:cNvSpPr>
          <p:nvPr>
            <p:ph type="body" sz="quarter" idx="15"/>
          </p:nvPr>
        </p:nvSpPr>
        <p:spPr/>
        <p:txBody>
          <a:bodyPr>
            <a:noAutofit/>
          </a:bodyPr>
          <a:lstStyle/>
          <a:p>
            <a:r>
              <a:rPr kumimoji="1" lang="en-US" altLang="ja-JP" sz="3100" dirty="0"/>
              <a:t>Data Mining</a:t>
            </a:r>
            <a:endParaRPr kumimoji="1" lang="en-US" altLang="ja-JP" sz="3100" dirty="0"/>
          </a:p>
          <a:p>
            <a:endParaRPr kumimoji="1" lang="en-US" altLang="ja-JP" sz="2100" dirty="0"/>
          </a:p>
        </p:txBody>
      </p:sp>
      <p:sp>
        <p:nvSpPr>
          <p:cNvPr id="9" name="Text Placeholder 8"/>
          <p:cNvSpPr>
            <a:spLocks noGrp="1"/>
          </p:cNvSpPr>
          <p:nvPr>
            <p:ph type="body" sz="quarter" idx="16"/>
          </p:nvPr>
        </p:nvSpPr>
        <p:spPr/>
        <p:txBody>
          <a:bodyPr/>
          <a:lstStyle/>
          <a:p>
            <a:r>
              <a:rPr kumimoji="1" lang="en-US" altLang="ja-JP" dirty="0"/>
              <a:t>2</a:t>
            </a:r>
            <a:endParaRPr kumimoji="1" lang="ja-JP" altLang="en-US" dirty="0"/>
          </a:p>
        </p:txBody>
      </p:sp>
      <p:sp>
        <p:nvSpPr>
          <p:cNvPr id="10" name="Text Placeholder 9"/>
          <p:cNvSpPr>
            <a:spLocks noGrp="1"/>
          </p:cNvSpPr>
          <p:nvPr>
            <p:ph type="body" sz="quarter" idx="17"/>
          </p:nvPr>
        </p:nvSpPr>
        <p:spPr/>
        <p:txBody>
          <a:bodyPr>
            <a:noAutofit/>
          </a:bodyPr>
          <a:lstStyle/>
          <a:p>
            <a:r>
              <a:rPr kumimoji="1" lang="en-US" altLang="ja-JP" sz="1900" dirty="0">
                <a:sym typeface="+mn-ea"/>
              </a:rPr>
              <a:t> predictive information from the analysis</a:t>
            </a:r>
            <a:endParaRPr kumimoji="1" lang="en-US" altLang="ja-JP" sz="1900" dirty="0">
              <a:sym typeface="+mn-ea"/>
            </a:endParaRPr>
          </a:p>
        </p:txBody>
      </p:sp>
      <p:sp>
        <p:nvSpPr>
          <p:cNvPr id="11" name="Text Placeholder 10"/>
          <p:cNvSpPr>
            <a:spLocks noGrp="1"/>
          </p:cNvSpPr>
          <p:nvPr>
            <p:ph type="body" sz="quarter" idx="18"/>
          </p:nvPr>
        </p:nvSpPr>
        <p:spPr/>
        <p:txBody>
          <a:bodyPr>
            <a:noAutofit/>
          </a:bodyPr>
          <a:lstStyle/>
          <a:p>
            <a:r>
              <a:rPr kumimoji="1" lang="en-US" altLang="ja-JP" sz="3100" dirty="0"/>
              <a:t>EDA</a:t>
            </a:r>
            <a:endParaRPr kumimoji="1" lang="en-US" altLang="ja-JP" sz="3100" dirty="0"/>
          </a:p>
        </p:txBody>
      </p:sp>
      <p:sp>
        <p:nvSpPr>
          <p:cNvPr id="12" name="Text Placeholder 11"/>
          <p:cNvSpPr>
            <a:spLocks noGrp="1"/>
          </p:cNvSpPr>
          <p:nvPr>
            <p:ph type="body" sz="quarter" idx="19"/>
          </p:nvPr>
        </p:nvSpPr>
        <p:spPr/>
        <p:txBody>
          <a:bodyPr/>
          <a:lstStyle/>
          <a:p>
            <a:r>
              <a:rPr kumimoji="1" lang="en-US" altLang="ja-JP" dirty="0"/>
              <a:t>3</a:t>
            </a:r>
            <a:endParaRPr kumimoji="1" lang="ja-JP" altLang="en-US" dirty="0"/>
          </a:p>
        </p:txBody>
      </p:sp>
      <p:sp>
        <p:nvSpPr>
          <p:cNvPr id="13" name="Text Placeholder 12"/>
          <p:cNvSpPr>
            <a:spLocks noGrp="1"/>
          </p:cNvSpPr>
          <p:nvPr>
            <p:ph type="body" sz="quarter" idx="20"/>
          </p:nvPr>
        </p:nvSpPr>
        <p:spPr/>
        <p:txBody>
          <a:bodyPr>
            <a:noAutofit/>
          </a:bodyPr>
          <a:lstStyle/>
          <a:p>
            <a:r>
              <a:rPr kumimoji="1" lang="en-US" altLang="ja-JP" sz="2300" dirty="0">
                <a:sym typeface="+mn-ea"/>
              </a:rPr>
              <a:t>Exploratory Data Analysis</a:t>
            </a:r>
            <a:endParaRPr kumimoji="1" lang="ja-JP" altLang="en-US" sz="2300" dirty="0"/>
          </a:p>
          <a:p>
            <a:endParaRPr kumimoji="1" lang="ja-JP" altLang="en-US" sz="2000" dirty="0"/>
          </a:p>
        </p:txBody>
      </p:sp>
      <p:sp>
        <p:nvSpPr>
          <p:cNvPr id="14" name="Text Placeholder 13"/>
          <p:cNvSpPr>
            <a:spLocks noGrp="1"/>
          </p:cNvSpPr>
          <p:nvPr>
            <p:ph type="body" sz="quarter" idx="21"/>
          </p:nvPr>
        </p:nvSpPr>
        <p:spPr/>
        <p:txBody>
          <a:bodyPr>
            <a:noAutofit/>
          </a:bodyPr>
          <a:lstStyle/>
          <a:p>
            <a:r>
              <a:rPr kumimoji="1" lang="en-US" altLang="ja-JP" sz="3100" dirty="0"/>
              <a:t>Featured Engineering</a:t>
            </a:r>
            <a:endParaRPr kumimoji="1" lang="en-US" altLang="ja-JP" sz="3100" dirty="0"/>
          </a:p>
        </p:txBody>
      </p:sp>
      <p:sp>
        <p:nvSpPr>
          <p:cNvPr id="15" name="Text Placeholder 14"/>
          <p:cNvSpPr>
            <a:spLocks noGrp="1"/>
          </p:cNvSpPr>
          <p:nvPr>
            <p:ph type="body" sz="quarter" idx="22"/>
          </p:nvPr>
        </p:nvSpPr>
        <p:spPr/>
        <p:txBody>
          <a:bodyPr/>
          <a:lstStyle/>
          <a:p>
            <a:r>
              <a:rPr kumimoji="1" lang="en-US" altLang="ja-JP" dirty="0"/>
              <a:t>4</a:t>
            </a:r>
            <a:endParaRPr kumimoji="1" lang="ja-JP" altLang="en-US" dirty="0"/>
          </a:p>
        </p:txBody>
      </p:sp>
      <p:sp>
        <p:nvSpPr>
          <p:cNvPr id="16" name="Text Placeholder 15"/>
          <p:cNvSpPr>
            <a:spLocks noGrp="1"/>
          </p:cNvSpPr>
          <p:nvPr>
            <p:ph type="body" sz="quarter" idx="23"/>
          </p:nvPr>
        </p:nvSpPr>
        <p:spPr/>
        <p:txBody>
          <a:bodyPr>
            <a:noAutofit/>
          </a:bodyPr>
          <a:lstStyle/>
          <a:p>
            <a:r>
              <a:rPr kumimoji="1" lang="en-US" altLang="ja-JP" sz="1900" dirty="0">
                <a:sym typeface="+mn-ea"/>
              </a:rPr>
              <a:t>domain knowledge to extract features</a:t>
            </a:r>
            <a:endParaRPr kumimoji="1" lang="en-US" altLang="ja-JP" sz="1900" dirty="0">
              <a:sym typeface="+mn-ea"/>
            </a:endParaRPr>
          </a:p>
        </p:txBody>
      </p:sp>
      <p:sp>
        <p:nvSpPr>
          <p:cNvPr id="17" name="Text Placeholder 16"/>
          <p:cNvSpPr>
            <a:spLocks noGrp="1"/>
          </p:cNvSpPr>
          <p:nvPr>
            <p:ph type="body" sz="quarter" idx="24"/>
          </p:nvPr>
        </p:nvSpPr>
        <p:spPr/>
        <p:txBody>
          <a:bodyPr>
            <a:noAutofit/>
          </a:bodyPr>
          <a:lstStyle/>
          <a:p>
            <a:r>
              <a:rPr kumimoji="1" lang="en-US" altLang="ja-JP" sz="3100" dirty="0">
                <a:sym typeface="+mn-ea"/>
              </a:rPr>
              <a:t>Building the model</a:t>
            </a:r>
            <a:endParaRPr kumimoji="1" lang="en-US" altLang="ja-JP" sz="3100" dirty="0">
              <a:sym typeface="+mn-ea"/>
            </a:endParaRPr>
          </a:p>
        </p:txBody>
      </p:sp>
      <p:sp>
        <p:nvSpPr>
          <p:cNvPr id="18" name="Text Placeholder 17"/>
          <p:cNvSpPr>
            <a:spLocks noGrp="1"/>
          </p:cNvSpPr>
          <p:nvPr>
            <p:ph type="body" sz="quarter" idx="25"/>
          </p:nvPr>
        </p:nvSpPr>
        <p:spPr/>
        <p:txBody>
          <a:bodyPr/>
          <a:lstStyle/>
          <a:p>
            <a:r>
              <a:rPr kumimoji="1" lang="en-US" altLang="ja-JP" dirty="0"/>
              <a:t>5</a:t>
            </a:r>
            <a:endParaRPr kumimoji="1" lang="ja-JP" altLang="en-US" dirty="0"/>
          </a:p>
        </p:txBody>
      </p:sp>
      <p:sp>
        <p:nvSpPr>
          <p:cNvPr id="19" name="Text Placeholder 18"/>
          <p:cNvSpPr>
            <a:spLocks noGrp="1"/>
          </p:cNvSpPr>
          <p:nvPr>
            <p:ph type="body" sz="quarter" idx="26"/>
          </p:nvPr>
        </p:nvSpPr>
        <p:spPr/>
        <p:txBody>
          <a:bodyPr>
            <a:noAutofit/>
          </a:bodyPr>
          <a:lstStyle/>
          <a:p>
            <a:r>
              <a:rPr kumimoji="1" lang="en-US" altLang="ja-JP" sz="1900" dirty="0">
                <a:sym typeface="+mn-ea"/>
              </a:rPr>
              <a:t>using various machine learning algorithms</a:t>
            </a:r>
            <a:endParaRPr kumimoji="1" lang="en-US" altLang="ja-JP" sz="1900" dirty="0">
              <a:sym typeface="+mn-ea"/>
            </a:endParaRPr>
          </a:p>
        </p:txBody>
      </p:sp>
      <p:sp>
        <p:nvSpPr>
          <p:cNvPr id="20" name="Text Placeholder 19"/>
          <p:cNvSpPr>
            <a:spLocks noGrp="1"/>
          </p:cNvSpPr>
          <p:nvPr>
            <p:ph type="body" sz="quarter" idx="27"/>
          </p:nvPr>
        </p:nvSpPr>
        <p:spPr/>
        <p:txBody>
          <a:bodyPr>
            <a:noAutofit/>
          </a:bodyPr>
          <a:lstStyle/>
          <a:p>
            <a:r>
              <a:rPr kumimoji="1" lang="en-US" altLang="ja-JP" sz="3100" dirty="0"/>
              <a:t>Conclusion</a:t>
            </a:r>
            <a:endParaRPr kumimoji="1" lang="en-US" altLang="ja-JP" sz="3100" dirty="0"/>
          </a:p>
        </p:txBody>
      </p:sp>
      <p:sp>
        <p:nvSpPr>
          <p:cNvPr id="21" name="Text Placeholder 20"/>
          <p:cNvSpPr>
            <a:spLocks noGrp="1"/>
          </p:cNvSpPr>
          <p:nvPr>
            <p:ph type="body" sz="quarter" idx="28"/>
          </p:nvPr>
        </p:nvSpPr>
        <p:spPr/>
        <p:txBody>
          <a:bodyPr/>
          <a:lstStyle/>
          <a:p>
            <a:r>
              <a:rPr kumimoji="1" lang="en-US" altLang="ja-JP" dirty="0"/>
              <a:t>6</a:t>
            </a:r>
            <a:endParaRPr kumimoji="1" lang="ja-JP" altLang="en-US" dirty="0"/>
          </a:p>
        </p:txBody>
      </p:sp>
      <p:sp>
        <p:nvSpPr>
          <p:cNvPr id="22" name="Text Placeholder 21"/>
          <p:cNvSpPr>
            <a:spLocks noGrp="1"/>
          </p:cNvSpPr>
          <p:nvPr>
            <p:ph type="body" sz="quarter" idx="29"/>
          </p:nvPr>
        </p:nvSpPr>
        <p:spPr/>
        <p:txBody>
          <a:bodyPr>
            <a:noAutofit/>
          </a:bodyPr>
          <a:lstStyle/>
          <a:p>
            <a:r>
              <a:rPr kumimoji="1" lang="ja-JP" altLang="en-US" sz="1900" dirty="0">
                <a:sym typeface="+mn-ea"/>
              </a:rPr>
              <a:t>the last element of a research paper</a:t>
            </a:r>
            <a:endParaRPr kumimoji="1" lang="ja-JP" altLang="en-US" sz="1900" dirty="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Placeholder 8" descr="1"/>
          <p:cNvPicPr>
            <a:picLocks noChangeAspect="1"/>
          </p:cNvPicPr>
          <p:nvPr>
            <p:ph type="pic" sz="quarter" idx="13"/>
          </p:nvPr>
        </p:nvPicPr>
        <p:blipFill>
          <a:blip r:embed="rId1"/>
          <a:stretch>
            <a:fillRect/>
          </a:stretch>
        </p:blipFill>
        <p:spPr>
          <a:xfrm>
            <a:off x="5605780" y="2263775"/>
            <a:ext cx="7076440" cy="3765550"/>
          </a:xfrm>
          <a:prstGeom prst="rect">
            <a:avLst/>
          </a:prstGeom>
        </p:spPr>
      </p:pic>
      <p:sp>
        <p:nvSpPr>
          <p:cNvPr id="6" name="Text Placeholder 5"/>
          <p:cNvSpPr>
            <a:spLocks noGrp="1"/>
          </p:cNvSpPr>
          <p:nvPr>
            <p:ph type="body" sz="quarter" idx="12"/>
          </p:nvPr>
        </p:nvSpPr>
        <p:spPr>
          <a:xfrm>
            <a:off x="1528727" y="6730447"/>
            <a:ext cx="15428687" cy="1904306"/>
          </a:xfrm>
        </p:spPr>
        <p:txBody>
          <a:bodyPr/>
          <a:p>
            <a:endParaRPr lang="en-US"/>
          </a:p>
        </p:txBody>
      </p:sp>
      <p:sp>
        <p:nvSpPr>
          <p:cNvPr id="7" name="Title 6"/>
          <p:cNvSpPr>
            <a:spLocks noGrp="1"/>
          </p:cNvSpPr>
          <p:nvPr>
            <p:ph type="title"/>
          </p:nvPr>
        </p:nvSpPr>
        <p:spPr>
          <a:xfrm>
            <a:off x="1855298" y="7021541"/>
            <a:ext cx="14775544" cy="1612865"/>
          </a:xfrm>
        </p:spPr>
        <p:txBody>
          <a:bodyPr>
            <a:normAutofit/>
          </a:bodyPr>
          <a:p>
            <a:r>
              <a:rPr lang="en-US" sz="4445"/>
              <a:t>HYPER PARAMETER TUNING</a:t>
            </a:r>
            <a:br>
              <a:rPr lang="en-US" sz="4445"/>
            </a:br>
            <a:r>
              <a:rPr lang="en-US" sz="4445">
                <a:solidFill>
                  <a:schemeClr val="accent1"/>
                </a:solidFill>
                <a:effectLst>
                  <a:outerShdw blurRad="38100" dist="25400" dir="5400000" algn="ctr" rotWithShape="0">
                    <a:srgbClr val="6E747A">
                      <a:alpha val="43000"/>
                    </a:srgbClr>
                  </a:outerShdw>
                </a:effectLst>
              </a:rPr>
              <a:t>GRIDSEARCH CV</a:t>
            </a:r>
            <a:endParaRPr lang="en-US" sz="4445">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
        <p:nvSpPr>
          <p:cNvPr id="4" name="Text Box 3"/>
          <p:cNvSpPr txBox="1"/>
          <p:nvPr/>
        </p:nvSpPr>
        <p:spPr>
          <a:xfrm>
            <a:off x="2670810" y="2396490"/>
            <a:ext cx="12946380" cy="5492750"/>
          </a:xfrm>
          <a:prstGeom prst="rect">
            <a:avLst/>
          </a:prstGeom>
          <a:noFill/>
        </p:spPr>
        <p:txBody>
          <a:bodyPr wrap="square" rtlCol="0">
            <a:spAutoFit/>
          </a:bodyPr>
          <a:p>
            <a:pPr marL="514350" indent="-514350">
              <a:buFont typeface="+mj-lt"/>
              <a:buAutoNum type="arabicPeriod"/>
            </a:pPr>
            <a:r>
              <a:rPr kumimoji="1" lang="en-US" altLang="ja-JP" b="1">
                <a:solidFill>
                  <a:schemeClr val="bg1"/>
                </a:solidFill>
                <a:effectLst>
                  <a:outerShdw blurRad="38100" dist="25400" dir="5400000" algn="ctr" rotWithShape="0">
                    <a:srgbClr val="6E747A">
                      <a:alpha val="43000"/>
                    </a:srgbClr>
                  </a:outerShdw>
                </a:effectLst>
                <a:sym typeface="+mn-ea"/>
              </a:rPr>
              <a:t>H</a:t>
            </a:r>
            <a:r>
              <a:rPr kumimoji="1" lang="en-US" altLang="ja-JP" b="1">
                <a:solidFill>
                  <a:schemeClr val="accent1"/>
                </a:solidFill>
                <a:effectLst>
                  <a:outerShdw blurRad="38100" dist="25400" dir="5400000" algn="ctr" rotWithShape="0">
                    <a:srgbClr val="6E747A">
                      <a:alpha val="43000"/>
                    </a:srgbClr>
                  </a:outerShdw>
                </a:effectLst>
                <a:sym typeface="+mn-ea"/>
              </a:rPr>
              <a:t>yperparameters</a:t>
            </a:r>
            <a:r>
              <a:rPr kumimoji="1" lang="en-US" altLang="ja-JP">
                <a:solidFill>
                  <a:schemeClr val="accent1"/>
                </a:solidFill>
                <a:effectLst>
                  <a:outerShdw blurRad="38100" dist="25400" dir="5400000" algn="ctr" rotWithShape="0">
                    <a:srgbClr val="6E747A">
                      <a:alpha val="43000"/>
                    </a:srgbClr>
                  </a:outerShdw>
                </a:effectLst>
                <a:sym typeface="+mn-ea"/>
              </a:rPr>
              <a:t> </a:t>
            </a:r>
            <a:r>
              <a:rPr kumimoji="1" lang="en-US" altLang="ja-JP">
                <a:solidFill>
                  <a:schemeClr val="bg1"/>
                </a:solidFill>
                <a:sym typeface="+mn-ea"/>
              </a:rPr>
              <a:t>are crucial as they control the overall behavior of a machine learning model. </a:t>
            </a:r>
            <a:endParaRPr kumimoji="1" lang="en-US" altLang="ja-JP">
              <a:solidFill>
                <a:schemeClr val="bg1"/>
              </a:solidFill>
              <a:sym typeface="+mn-ea"/>
            </a:endParaRPr>
          </a:p>
          <a:p>
            <a:pPr marL="514350" indent="-514350">
              <a:buFont typeface="+mj-lt"/>
              <a:buAutoNum type="arabicPeriod"/>
            </a:pPr>
            <a:endParaRPr kumimoji="1" lang="en-US" altLang="ja-JP">
              <a:solidFill>
                <a:schemeClr val="bg1"/>
              </a:solidFill>
              <a:sym typeface="+mn-ea"/>
            </a:endParaRPr>
          </a:p>
          <a:p>
            <a:pPr marL="514350" indent="-514350">
              <a:buFont typeface="+mj-lt"/>
              <a:buAutoNum type="arabicPeriod"/>
            </a:pPr>
            <a:r>
              <a:rPr kumimoji="1" lang="en-US" altLang="ja-JP">
                <a:solidFill>
                  <a:schemeClr val="bg1"/>
                </a:solidFill>
                <a:sym typeface="+mn-ea"/>
              </a:rPr>
              <a:t>The ultimate goal is to find an optimal combination of hyperparameters that minimizes a predefined loss function to give better results. Here we first find </a:t>
            </a:r>
            <a:r>
              <a:rPr kumimoji="1" lang="en-US" altLang="ja-JP" b="1">
                <a:solidFill>
                  <a:schemeClr val="bg1"/>
                </a:solidFill>
                <a:sym typeface="+mn-ea"/>
              </a:rPr>
              <a:t>the best parameters</a:t>
            </a:r>
            <a:r>
              <a:rPr kumimoji="1" lang="en-US" altLang="ja-JP">
                <a:solidFill>
                  <a:schemeClr val="bg1"/>
                </a:solidFill>
                <a:sym typeface="+mn-ea"/>
              </a:rPr>
              <a:t> for the </a:t>
            </a:r>
            <a:r>
              <a:rPr kumimoji="1" lang="en-US" altLang="ja-JP">
                <a:solidFill>
                  <a:schemeClr val="accent1"/>
                </a:solidFill>
                <a:effectLst>
                  <a:outerShdw blurRad="38100" dist="25400" dir="5400000" algn="ctr" rotWithShape="0">
                    <a:srgbClr val="6E747A">
                      <a:alpha val="43000"/>
                    </a:srgbClr>
                  </a:outerShdw>
                </a:effectLst>
                <a:sym typeface="+mn-ea"/>
              </a:rPr>
              <a:t>Adaboost Regressor Model</a:t>
            </a:r>
            <a:r>
              <a:rPr kumimoji="1" lang="en-US" altLang="ja-JP">
                <a:solidFill>
                  <a:schemeClr val="bg1"/>
                </a:solidFill>
                <a:sym typeface="+mn-ea"/>
              </a:rPr>
              <a:t> and indulge it to the model to improve our predicting accuracy. </a:t>
            </a:r>
            <a:endParaRPr kumimoji="1" lang="en-US" altLang="ja-JP">
              <a:solidFill>
                <a:schemeClr val="bg1"/>
              </a:solidFill>
              <a:sym typeface="+mn-ea"/>
            </a:endParaRPr>
          </a:p>
          <a:p>
            <a:pPr marL="514350" indent="-514350">
              <a:buFont typeface="+mj-lt"/>
              <a:buAutoNum type="arabicPeriod"/>
            </a:pPr>
            <a:endParaRPr kumimoji="1" lang="en-US" altLang="ja-JP">
              <a:solidFill>
                <a:schemeClr val="bg1"/>
              </a:solidFill>
              <a:sym typeface="+mn-ea"/>
            </a:endParaRPr>
          </a:p>
          <a:p>
            <a:pPr marL="514350" indent="-514350">
              <a:buFont typeface="+mj-lt"/>
              <a:buAutoNum type="arabicPeriod"/>
            </a:pPr>
            <a:r>
              <a:rPr kumimoji="1" lang="en-US" altLang="ja-JP">
                <a:solidFill>
                  <a:schemeClr val="bg1"/>
                </a:solidFill>
                <a:sym typeface="+mn-ea"/>
              </a:rPr>
              <a:t>There are several ways for finding the parameters, here we use the most powerful and most commonly used method named </a:t>
            </a:r>
            <a:r>
              <a:rPr kumimoji="1" lang="en-US" altLang="ja-JP">
                <a:solidFill>
                  <a:schemeClr val="accent1"/>
                </a:solidFill>
                <a:effectLst>
                  <a:outerShdw blurRad="38100" dist="25400" dir="5400000" algn="ctr" rotWithShape="0">
                    <a:srgbClr val="6E747A">
                      <a:alpha val="43000"/>
                    </a:srgbClr>
                  </a:outerShdw>
                </a:effectLst>
                <a:sym typeface="+mn-ea"/>
              </a:rPr>
              <a:t>GridSearchCV.</a:t>
            </a:r>
            <a:endParaRPr kumimoji="1" lang="en-US" altLang="ja-JP">
              <a:solidFill>
                <a:schemeClr val="bg1"/>
              </a:solidFill>
            </a:endParaRPr>
          </a:p>
          <a:p>
            <a:pPr marL="514350" indent="-514350">
              <a:buFont typeface="+mj-lt"/>
              <a:buAutoNum type="arabicPeriod"/>
            </a:pPr>
            <a:endParaRPr kumimoji="1" lang="en-US" altLang="ja-JP">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Placeholder 5"/>
          <p:cNvSpPr>
            <a:spLocks noGrp="1"/>
          </p:cNvSpPr>
          <p:nvPr>
            <p:ph type="body" sz="quarter" idx="12"/>
          </p:nvPr>
        </p:nvSpPr>
        <p:spPr>
          <a:xfrm>
            <a:off x="1429667" y="1320882"/>
            <a:ext cx="15428687" cy="1904306"/>
          </a:xfrm>
        </p:spPr>
        <p:txBody>
          <a:bodyPr/>
          <a:p>
            <a:endParaRPr lang="en-US"/>
          </a:p>
        </p:txBody>
      </p:sp>
      <p:sp>
        <p:nvSpPr>
          <p:cNvPr id="7" name="Title 6"/>
          <p:cNvSpPr>
            <a:spLocks noGrp="1"/>
          </p:cNvSpPr>
          <p:nvPr>
            <p:ph type="title"/>
          </p:nvPr>
        </p:nvSpPr>
        <p:spPr>
          <a:xfrm>
            <a:off x="1755603" y="1001106"/>
            <a:ext cx="14775544" cy="1612865"/>
          </a:xfrm>
        </p:spPr>
        <p:txBody>
          <a:bodyPr>
            <a:normAutofit fontScale="90000"/>
          </a:bodyPr>
          <a:p>
            <a:r>
              <a:rPr lang="en-US" sz="6000"/>
              <a:t>Futher Evaluation</a:t>
            </a:r>
            <a:br>
              <a:rPr lang="en-US" sz="4445"/>
            </a:br>
            <a:r>
              <a:rPr lang="en-US" sz="4445">
                <a:solidFill>
                  <a:schemeClr val="accent1"/>
                </a:solidFill>
                <a:effectLst>
                  <a:outerShdw blurRad="38100" dist="25400" dir="5400000" algn="ctr" rotWithShape="0">
                    <a:srgbClr val="6E747A">
                      <a:alpha val="43000"/>
                    </a:srgbClr>
                  </a:outerShdw>
                </a:effectLst>
              </a:rPr>
              <a:t>Scatter Plot b/w Test-data and Predicted-data</a:t>
            </a:r>
            <a:endParaRPr lang="en-US" sz="4445">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pic>
        <p:nvPicPr>
          <p:cNvPr id="5" name="Picture Placeholder 4" descr="2"/>
          <p:cNvPicPr>
            <a:picLocks noChangeAspect="1"/>
          </p:cNvPicPr>
          <p:nvPr>
            <p:ph type="pic" sz="quarter" idx="13"/>
          </p:nvPr>
        </p:nvPicPr>
        <p:blipFill>
          <a:blip r:embed="rId1"/>
          <a:stretch>
            <a:fillRect/>
          </a:stretch>
        </p:blipFill>
        <p:spPr>
          <a:xfrm>
            <a:off x="3980815" y="3225165"/>
            <a:ext cx="10324465" cy="491871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a:xfrm>
            <a:off x="1516380" y="1255395"/>
            <a:ext cx="15254605" cy="1950085"/>
          </a:xfrm>
        </p:spPr>
        <p:txBody>
          <a:bodyPr>
            <a:normAutofit/>
          </a:bodyPr>
          <a:p>
            <a:r>
              <a:rPr lang="en-US" b="1">
                <a:solidFill>
                  <a:schemeClr val="accent1"/>
                </a:solidFill>
                <a:effectLst>
                  <a:outerShdw blurRad="38100" dist="25400" dir="5400000" algn="ctr" rotWithShape="0">
                    <a:srgbClr val="6E747A">
                      <a:alpha val="43000"/>
                    </a:srgbClr>
                  </a:outerShdw>
                </a:effectLst>
              </a:rPr>
              <a:t>RESULT</a:t>
            </a:r>
            <a:endParaRPr lang="en-US" b="1">
              <a:solidFill>
                <a:schemeClr val="accent1"/>
              </a:solidFill>
              <a:effectLst>
                <a:outerShdw blurRad="38100" dist="25400" dir="5400000" algn="ctr" rotWithShape="0">
                  <a:srgbClr val="6E747A">
                    <a:alpha val="43000"/>
                  </a:srgbClr>
                </a:outerShdw>
              </a:effectLst>
            </a:endParaRPr>
          </a:p>
        </p:txBody>
      </p:sp>
      <p:sp>
        <p:nvSpPr>
          <p:cNvPr id="11" name="Text Placeholder 10"/>
          <p:cNvSpPr>
            <a:spLocks noGrp="1"/>
          </p:cNvSpPr>
          <p:nvPr>
            <p:ph type="body" sz="quarter" idx="12"/>
          </p:nvPr>
        </p:nvSpPr>
        <p:spPr>
          <a:xfrm>
            <a:off x="4064091" y="3205754"/>
            <a:ext cx="13008982" cy="4272642"/>
          </a:xfrm>
        </p:spPr>
        <p:txBody>
          <a:bodyPr>
            <a:noAutofit/>
          </a:bodyPr>
          <a:p>
            <a:pPr algn="l"/>
            <a:r>
              <a:rPr lang="en-US" sz="3600"/>
              <a:t> AdaBoost made the best performance overall when both R2 and RMSE scores are taking into consideration. </a:t>
            </a:r>
            <a:endParaRPr lang="en-US" sz="3600"/>
          </a:p>
          <a:p>
            <a:pPr algn="l"/>
            <a:r>
              <a:rPr lang="en-US" sz="3600"/>
              <a:t> It has achieved the best performance due to its L1 norm regularisation for assigning zero weights to the insignificant features.</a:t>
            </a:r>
            <a:endParaRPr lang="en-US" sz="3600"/>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Placeholder 5"/>
          <p:cNvSpPr>
            <a:spLocks noGrp="1"/>
          </p:cNvSpPr>
          <p:nvPr>
            <p:ph type="body" sz="quarter" idx="12"/>
          </p:nvPr>
        </p:nvSpPr>
        <p:spPr>
          <a:xfrm>
            <a:off x="1528727" y="6730447"/>
            <a:ext cx="15428687" cy="1904306"/>
          </a:xfrm>
        </p:spPr>
        <p:txBody>
          <a:bodyPr/>
          <a:p>
            <a:endParaRPr lang="en-US"/>
          </a:p>
        </p:txBody>
      </p:sp>
      <p:sp>
        <p:nvSpPr>
          <p:cNvPr id="7" name="Title 6"/>
          <p:cNvSpPr>
            <a:spLocks noGrp="1"/>
          </p:cNvSpPr>
          <p:nvPr>
            <p:ph type="title"/>
          </p:nvPr>
        </p:nvSpPr>
        <p:spPr>
          <a:xfrm>
            <a:off x="1855298" y="5686771"/>
            <a:ext cx="14775544" cy="1612865"/>
          </a:xfrm>
        </p:spPr>
        <p:txBody>
          <a:bodyPr>
            <a:normAutofit/>
          </a:bodyPr>
          <a:p>
            <a:r>
              <a:rPr lang="en-US" sz="4445"/>
              <a:t>Saving </a:t>
            </a:r>
            <a:r>
              <a:rPr lang="en-US" sz="4445">
                <a:solidFill>
                  <a:schemeClr val="accent1"/>
                </a:solidFill>
                <a:effectLst>
                  <a:outerShdw blurRad="38100" dist="25400" dir="5400000" algn="ctr" rotWithShape="0">
                    <a:srgbClr val="6E747A">
                      <a:alpha val="43000"/>
                    </a:srgbClr>
                  </a:outerShdw>
                </a:effectLst>
              </a:rPr>
              <a:t>Train Dataset</a:t>
            </a:r>
            <a:endParaRPr lang="en-US" sz="4445">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graphicFrame>
        <p:nvGraphicFramePr>
          <p:cNvPr id="5" name="Picture Placeholder 4"/>
          <p:cNvGraphicFramePr>
            <a:graphicFrameLocks noChangeAspect="1"/>
          </p:cNvGraphicFramePr>
          <p:nvPr>
            <p:ph type="pic" sz="quarter" idx="13"/>
          </p:nvPr>
        </p:nvGraphicFramePr>
        <p:xfrm>
          <a:off x="5608320" y="2804160"/>
          <a:ext cx="7268845" cy="2161540"/>
        </p:xfrm>
        <a:graphic>
          <a:graphicData uri="http://schemas.openxmlformats.org/presentationml/2006/ole">
            <mc:AlternateContent xmlns:mc="http://schemas.openxmlformats.org/markup-compatibility/2006">
              <mc:Choice xmlns:v="urn:schemas-microsoft-com:vml" Requires="v">
                <p:oleObj spid="_x0000_s8" name="" r:id="rId1" imgW="3467100" imgH="600075" progId="Paint.Picture">
                  <p:embed/>
                </p:oleObj>
              </mc:Choice>
              <mc:Fallback>
                <p:oleObj name="" r:id="rId1" imgW="3467100" imgH="600075" progId="Paint.Picture">
                  <p:embed/>
                  <p:pic>
                    <p:nvPicPr>
                      <p:cNvPr id="0" name="Picture 7"/>
                      <p:cNvPicPr/>
                      <p:nvPr/>
                    </p:nvPicPr>
                    <p:blipFill>
                      <a:blip r:embed="rId2"/>
                      <a:stretch>
                        <a:fillRect/>
                      </a:stretch>
                    </p:blipFill>
                    <p:spPr>
                      <a:xfrm>
                        <a:off x="5608320" y="2804160"/>
                        <a:ext cx="7268845" cy="216154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en-US" sz="4445"/>
              <a:t>PREDICTING SALE PRICE FROM</a:t>
            </a:r>
            <a:br>
              <a:rPr lang="en-US" sz="4445"/>
            </a:br>
            <a:r>
              <a:rPr lang="en-US" sz="4445">
                <a:solidFill>
                  <a:schemeClr val="accent1"/>
                </a:solidFill>
                <a:effectLst>
                  <a:outerShdw blurRad="38100" dist="25400" dir="5400000" algn="ctr" rotWithShape="0">
                    <a:srgbClr val="6E747A">
                      <a:alpha val="43000"/>
                    </a:srgbClr>
                  </a:outerShdw>
                </a:effectLst>
              </a:rPr>
              <a:t> TEST DATASET</a:t>
            </a:r>
            <a:endParaRPr lang="en-US" sz="4445">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
        <p:nvSpPr>
          <p:cNvPr id="12" name="Text Placeholder 11"/>
          <p:cNvSpPr>
            <a:spLocks noGrp="1"/>
          </p:cNvSpPr>
          <p:nvPr>
            <p:ph type="body" sz="quarter" idx="15"/>
          </p:nvPr>
        </p:nvSpPr>
        <p:spPr>
          <a:xfrm>
            <a:off x="2121332" y="7608118"/>
            <a:ext cx="5855021" cy="774350"/>
          </a:xfrm>
        </p:spPr>
        <p:txBody>
          <a:bodyPr/>
          <a:p>
            <a:r>
              <a:rPr lang="en-US"/>
              <a:t>Loading </a:t>
            </a:r>
            <a:r>
              <a:rPr lang="en-US">
                <a:solidFill>
                  <a:schemeClr val="accent1"/>
                </a:solidFill>
                <a:effectLst>
                  <a:outerShdw blurRad="38100" dist="25400" dir="5400000" algn="ctr" rotWithShape="0">
                    <a:srgbClr val="6E747A">
                      <a:alpha val="43000"/>
                    </a:srgbClr>
                  </a:outerShdw>
                </a:effectLst>
              </a:rPr>
              <a:t>Test Dataset</a:t>
            </a:r>
            <a:endParaRPr lang="en-US">
              <a:solidFill>
                <a:schemeClr val="accent1"/>
              </a:solidFill>
              <a:effectLst>
                <a:outerShdw blurRad="38100" dist="25400" dir="5400000" algn="ctr" rotWithShape="0">
                  <a:srgbClr val="6E747A">
                    <a:alpha val="43000"/>
                  </a:srgbClr>
                </a:outerShdw>
              </a:effectLst>
            </a:endParaRPr>
          </a:p>
        </p:txBody>
      </p:sp>
      <p:graphicFrame>
        <p:nvGraphicFramePr>
          <p:cNvPr id="4" name="Picture Placeholder 3"/>
          <p:cNvGraphicFramePr>
            <a:graphicFrameLocks noChangeAspect="1"/>
          </p:cNvGraphicFramePr>
          <p:nvPr>
            <p:ph type="pic" sz="quarter" idx="13"/>
          </p:nvPr>
        </p:nvGraphicFramePr>
        <p:xfrm>
          <a:off x="1577615" y="3758946"/>
          <a:ext cx="6943725" cy="2261235"/>
        </p:xfrm>
        <a:graphic>
          <a:graphicData uri="http://schemas.openxmlformats.org/presentationml/2006/ole">
            <mc:AlternateContent xmlns:mc="http://schemas.openxmlformats.org/markup-compatibility/2006">
              <mc:Choice xmlns:v="urn:schemas-microsoft-com:vml" Requires="v">
                <p:oleObj spid="_x0000_s9" name="" r:id="rId1" imgW="3505200" imgH="609600" progId="Paint.Picture">
                  <p:embed/>
                </p:oleObj>
              </mc:Choice>
              <mc:Fallback>
                <p:oleObj name="" r:id="rId1" imgW="3505200" imgH="609600" progId="Paint.Picture">
                  <p:embed/>
                  <p:pic>
                    <p:nvPicPr>
                      <p:cNvPr id="0" name="Picture 8"/>
                      <p:cNvPicPr/>
                      <p:nvPr/>
                    </p:nvPicPr>
                    <p:blipFill>
                      <a:blip r:embed="rId2"/>
                      <a:stretch>
                        <a:fillRect/>
                      </a:stretch>
                    </p:blipFill>
                    <p:spPr>
                      <a:xfrm>
                        <a:off x="1577615" y="3758946"/>
                        <a:ext cx="6943725" cy="2261235"/>
                      </a:xfrm>
                      <a:prstGeom prst="rect">
                        <a:avLst/>
                      </a:prstGeom>
                    </p:spPr>
                  </p:pic>
                </p:oleObj>
              </mc:Fallback>
            </mc:AlternateContent>
          </a:graphicData>
        </a:graphic>
      </p:graphicFrame>
      <p:sp>
        <p:nvSpPr>
          <p:cNvPr id="14" name="Text Placeholder 13"/>
          <p:cNvSpPr>
            <a:spLocks noGrp="1"/>
          </p:cNvSpPr>
          <p:nvPr>
            <p:ph type="body" sz="quarter" idx="18"/>
          </p:nvPr>
        </p:nvSpPr>
        <p:spPr>
          <a:xfrm>
            <a:off x="10414748" y="7608753"/>
            <a:ext cx="5855021" cy="774350"/>
          </a:xfrm>
        </p:spPr>
        <p:txBody>
          <a:bodyPr/>
          <a:p>
            <a:r>
              <a:rPr lang="en-US"/>
              <a:t>Predicting over </a:t>
            </a:r>
            <a:r>
              <a:rPr lang="en-US">
                <a:solidFill>
                  <a:schemeClr val="accent1"/>
                </a:solidFill>
                <a:effectLst>
                  <a:outerShdw blurRad="38100" dist="25400" dir="5400000" algn="ctr" rotWithShape="0">
                    <a:srgbClr val="6E747A">
                      <a:alpha val="43000"/>
                    </a:srgbClr>
                  </a:outerShdw>
                </a:effectLst>
              </a:rPr>
              <a:t>Test Data</a:t>
            </a:r>
            <a:endParaRPr lang="en-US">
              <a:solidFill>
                <a:schemeClr val="accent1"/>
              </a:solidFill>
              <a:effectLst>
                <a:outerShdw blurRad="38100" dist="25400" dir="5400000" algn="ctr" rotWithShape="0">
                  <a:srgbClr val="6E747A">
                    <a:alpha val="43000"/>
                  </a:srgbClr>
                </a:outerShdw>
              </a:effectLst>
            </a:endParaRPr>
          </a:p>
        </p:txBody>
      </p:sp>
      <p:graphicFrame>
        <p:nvGraphicFramePr>
          <p:cNvPr id="10" name="Picture Placeholder 9"/>
          <p:cNvGraphicFramePr/>
          <p:nvPr>
            <p:ph type="pic" sz="quarter" idx="17"/>
          </p:nvPr>
        </p:nvGraphicFramePr>
        <p:xfrm>
          <a:off x="9611995" y="3004185"/>
          <a:ext cx="7461250" cy="3770630"/>
        </p:xfrm>
        <a:graphic>
          <a:graphicData uri="http://schemas.openxmlformats.org/presentationml/2006/ole">
            <mc:AlternateContent xmlns:mc="http://schemas.openxmlformats.org/markup-compatibility/2006">
              <mc:Choice xmlns:v="urn:schemas-microsoft-com:vml" Requires="v">
                <p:oleObj spid="_x0000_s11" name="" r:id="rId3" imgW="5686425" imgH="1638300" progId="Paint.Picture">
                  <p:embed/>
                </p:oleObj>
              </mc:Choice>
              <mc:Fallback>
                <p:oleObj name="" r:id="rId3" imgW="5686425" imgH="1638300" progId="Paint.Picture">
                  <p:embed/>
                  <p:pic>
                    <p:nvPicPr>
                      <p:cNvPr id="0" name="Picture 10"/>
                      <p:cNvPicPr/>
                      <p:nvPr/>
                    </p:nvPicPr>
                    <p:blipFill>
                      <a:blip r:embed="rId4"/>
                      <a:stretch>
                        <a:fillRect/>
                      </a:stretch>
                    </p:blipFill>
                    <p:spPr>
                      <a:xfrm>
                        <a:off x="9611995" y="3004185"/>
                        <a:ext cx="7461250" cy="377063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a:xfrm>
            <a:off x="775021" y="1436700"/>
            <a:ext cx="16737958" cy="1612865"/>
          </a:xfrm>
        </p:spPr>
        <p:txBody>
          <a:bodyPr>
            <a:normAutofit/>
          </a:bodyPr>
          <a:p>
            <a:r>
              <a:rPr lang="en-US" sz="7200">
                <a:solidFill>
                  <a:schemeClr val="bg1"/>
                </a:solidFill>
                <a:effectLst>
                  <a:outerShdw blurRad="38100" dist="25400" dir="5400000" algn="ctr" rotWithShape="0">
                    <a:srgbClr val="6E747A">
                      <a:alpha val="43000"/>
                    </a:srgbClr>
                  </a:outerShdw>
                </a:effectLst>
              </a:rPr>
              <a:t>OUT</a:t>
            </a:r>
            <a:r>
              <a:rPr lang="en-US" sz="7200">
                <a:solidFill>
                  <a:schemeClr val="accent1"/>
                </a:solidFill>
                <a:effectLst>
                  <a:outerShdw blurRad="38100" dist="25400" dir="5400000" algn="ctr" rotWithShape="0">
                    <a:srgbClr val="6E747A">
                      <a:alpha val="43000"/>
                    </a:srgbClr>
                  </a:outerShdw>
                </a:effectLst>
              </a:rPr>
              <a:t>PUT</a:t>
            </a:r>
            <a:endParaRPr lang="en-US" sz="7200">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graphicFrame>
        <p:nvGraphicFramePr>
          <p:cNvPr id="6" name="Picture Placeholder 5"/>
          <p:cNvGraphicFramePr>
            <a:graphicFrameLocks noChangeAspect="1"/>
          </p:cNvGraphicFramePr>
          <p:nvPr>
            <p:ph type="pic" sz="quarter" idx="17"/>
          </p:nvPr>
        </p:nvGraphicFramePr>
        <p:xfrm>
          <a:off x="2832100" y="4509770"/>
          <a:ext cx="6343650" cy="1578610"/>
        </p:xfrm>
        <a:graphic>
          <a:graphicData uri="http://schemas.openxmlformats.org/presentationml/2006/ole">
            <mc:AlternateContent xmlns:mc="http://schemas.openxmlformats.org/markup-compatibility/2006">
              <mc:Choice xmlns:v="urn:schemas-microsoft-com:vml" Requires="v">
                <p:oleObj spid="_x0000_s8" name="" r:id="rId1" imgW="3848100" imgH="447675" progId="Paint.Picture">
                  <p:embed/>
                </p:oleObj>
              </mc:Choice>
              <mc:Fallback>
                <p:oleObj name="" r:id="rId1" imgW="3848100" imgH="447675" progId="Paint.Picture">
                  <p:embed/>
                  <p:pic>
                    <p:nvPicPr>
                      <p:cNvPr id="0" name="Picture 7"/>
                      <p:cNvPicPr/>
                      <p:nvPr/>
                    </p:nvPicPr>
                    <p:blipFill>
                      <a:blip r:embed="rId2"/>
                      <a:stretch>
                        <a:fillRect/>
                      </a:stretch>
                    </p:blipFill>
                    <p:spPr>
                      <a:xfrm>
                        <a:off x="2832100" y="4509770"/>
                        <a:ext cx="6343650" cy="1578610"/>
                      </a:xfrm>
                      <a:prstGeom prst="rect">
                        <a:avLst/>
                      </a:prstGeom>
                    </p:spPr>
                  </p:pic>
                </p:oleObj>
              </mc:Fallback>
            </mc:AlternateContent>
          </a:graphicData>
        </a:graphic>
      </p:graphicFrame>
      <p:graphicFrame>
        <p:nvGraphicFramePr>
          <p:cNvPr id="13" name="Picture Placeholder 12"/>
          <p:cNvGraphicFramePr>
            <a:graphicFrameLocks noChangeAspect="1"/>
          </p:cNvGraphicFramePr>
          <p:nvPr>
            <p:ph type="pic" sz="quarter" idx="13"/>
          </p:nvPr>
        </p:nvGraphicFramePr>
        <p:xfrm>
          <a:off x="11071225" y="3378835"/>
          <a:ext cx="2459355" cy="3841115"/>
        </p:xfrm>
        <a:graphic>
          <a:graphicData uri="http://schemas.openxmlformats.org/presentationml/2006/ole">
            <mc:AlternateContent xmlns:mc="http://schemas.openxmlformats.org/markup-compatibility/2006">
              <mc:Choice xmlns:v="urn:schemas-microsoft-com:vml" Requires="v">
                <p:oleObj spid="_x0000_s15" name="" r:id="rId3" imgW="876300" imgH="1533525" progId="Paint.Picture">
                  <p:embed/>
                </p:oleObj>
              </mc:Choice>
              <mc:Fallback>
                <p:oleObj name="" r:id="rId3" imgW="876300" imgH="1533525" progId="Paint.Picture">
                  <p:embed/>
                  <p:pic>
                    <p:nvPicPr>
                      <p:cNvPr id="0" name="Picture 14"/>
                      <p:cNvPicPr/>
                      <p:nvPr/>
                    </p:nvPicPr>
                    <p:blipFill>
                      <a:blip r:embed="rId4"/>
                      <a:stretch>
                        <a:fillRect/>
                      </a:stretch>
                    </p:blipFill>
                    <p:spPr>
                      <a:xfrm>
                        <a:off x="11071225" y="3378835"/>
                        <a:ext cx="2459355" cy="3841115"/>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471186" y="4433377"/>
            <a:ext cx="9346755" cy="1083126"/>
          </a:xfrm>
        </p:spPr>
        <p:txBody>
          <a:bodyPr/>
          <a:lstStyle/>
          <a:p>
            <a:pPr algn="ctr"/>
            <a:r>
              <a:rPr kumimoji="1" lang="en-US" altLang="ja-JP" sz="8000" dirty="0"/>
              <a:t>CON</a:t>
            </a:r>
            <a:r>
              <a:rPr kumimoji="1" lang="en-US" altLang="ja-JP" sz="8000" dirty="0">
                <a:solidFill>
                  <a:schemeClr val="accent1"/>
                </a:solidFill>
                <a:effectLst>
                  <a:outerShdw blurRad="38100" dist="25400" dir="5400000" algn="ctr" rotWithShape="0">
                    <a:srgbClr val="6E747A">
                      <a:alpha val="43000"/>
                    </a:srgbClr>
                  </a:outerShdw>
                </a:effectLst>
              </a:rPr>
              <a:t>CLUSION</a:t>
            </a:r>
            <a:endParaRPr kumimoji="1" lang="en-US" altLang="ja-JP" sz="8000" dirty="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175385" y="3183890"/>
            <a:ext cx="7876540" cy="4661535"/>
          </a:xfrm>
          <a:prstGeom prst="rect">
            <a:avLst/>
          </a:prstGeom>
          <a:noFill/>
        </p:spPr>
        <p:txBody>
          <a:bodyPr wrap="square" rtlCol="0">
            <a:spAutoFit/>
          </a:bodyPr>
          <a:p>
            <a:r>
              <a:rPr lang="en-US">
                <a:solidFill>
                  <a:schemeClr val="accent1"/>
                </a:solidFill>
                <a:effectLst>
                  <a:outerShdw blurRad="38100" dist="25400" dir="5400000" algn="ctr" rotWithShape="0">
                    <a:srgbClr val="6E747A">
                      <a:alpha val="43000"/>
                    </a:srgbClr>
                  </a:outerShdw>
                </a:effectLst>
              </a:rPr>
              <a:t>Question 1 – </a:t>
            </a:r>
            <a:r>
              <a:rPr lang="en-US">
                <a:solidFill>
                  <a:schemeClr val="bg1"/>
                </a:solidFill>
                <a:effectLst>
                  <a:outerShdw blurRad="38100" dist="25400" dir="5400000" algn="ctr" rotWithShape="0">
                    <a:srgbClr val="6E747A">
                      <a:alpha val="43000"/>
                    </a:srgbClr>
                  </a:outerShdw>
                </a:effectLst>
              </a:rPr>
              <a:t>Which machine learning algorithm performs better and has the most accurate result in house price prediction? And why? </a:t>
            </a:r>
            <a:endParaRPr lang="en-US">
              <a:solidFill>
                <a:schemeClr val="bg1"/>
              </a:solidFill>
            </a:endParaRPr>
          </a:p>
          <a:p>
            <a:r>
              <a:rPr lang="en-US">
                <a:solidFill>
                  <a:schemeClr val="bg1"/>
                </a:solidFill>
              </a:rPr>
              <a:t>	</a:t>
            </a:r>
            <a:endParaRPr lang="en-US">
              <a:solidFill>
                <a:schemeClr val="bg1"/>
              </a:solidFill>
            </a:endParaRPr>
          </a:p>
          <a:p>
            <a:pPr algn="just"/>
            <a:r>
              <a:rPr lang="en-US">
                <a:solidFill>
                  <a:schemeClr val="bg1"/>
                </a:solidFill>
              </a:rPr>
              <a:t>	</a:t>
            </a:r>
            <a:r>
              <a:rPr lang="en-US">
                <a:solidFill>
                  <a:schemeClr val="accent1"/>
                </a:solidFill>
                <a:effectLst>
                  <a:outerShdw blurRad="38100" dist="25400" dir="5400000" algn="ctr" rotWithShape="0">
                    <a:srgbClr val="6E747A">
                      <a:alpha val="43000"/>
                    </a:srgbClr>
                  </a:outerShdw>
                </a:effectLst>
              </a:rPr>
              <a:t>AdaBoost</a:t>
            </a:r>
            <a:r>
              <a:rPr lang="en-US">
                <a:solidFill>
                  <a:schemeClr val="bg1"/>
                </a:solidFill>
              </a:rPr>
              <a:t> made the best performance overall when both R2 and RMSE scores are taking into consideration. It has achieved the best performance due to its L1 norm regularisation for assigning zero weights to the insignificant features.</a:t>
            </a:r>
            <a:endParaRPr lang="en-US">
              <a:solidFill>
                <a:schemeClr val="bg1"/>
              </a:solidFill>
            </a:endParaRPr>
          </a:p>
        </p:txBody>
      </p:sp>
      <p:sp>
        <p:nvSpPr>
          <p:cNvPr id="5" name="Text Box 4"/>
          <p:cNvSpPr txBox="1"/>
          <p:nvPr/>
        </p:nvSpPr>
        <p:spPr>
          <a:xfrm>
            <a:off x="9822180" y="3183890"/>
            <a:ext cx="7355840" cy="5492750"/>
          </a:xfrm>
          <a:prstGeom prst="rect">
            <a:avLst/>
          </a:prstGeom>
          <a:noFill/>
        </p:spPr>
        <p:txBody>
          <a:bodyPr wrap="square" rtlCol="0">
            <a:spAutoFit/>
          </a:bodyPr>
          <a:p>
            <a:pPr algn="just"/>
            <a:r>
              <a:rPr lang="en-US">
                <a:solidFill>
                  <a:schemeClr val="accent1"/>
                </a:solidFill>
                <a:effectLst>
                  <a:outerShdw blurRad="38100" dist="25400" dir="5400000" algn="ctr" rotWithShape="0">
                    <a:srgbClr val="6E747A">
                      <a:alpha val="43000"/>
                    </a:srgbClr>
                  </a:outerShdw>
                </a:effectLst>
              </a:rPr>
              <a:t>Question 2 – </a:t>
            </a:r>
            <a:r>
              <a:rPr lang="en-US">
                <a:solidFill>
                  <a:schemeClr val="bg1"/>
                </a:solidFill>
                <a:effectLst>
                  <a:outerShdw blurRad="38100" dist="25400" dir="5400000" algn="ctr" rotWithShape="0">
                    <a:srgbClr val="6E747A">
                      <a:alpha val="43000"/>
                    </a:srgbClr>
                  </a:outerShdw>
                </a:effectLst>
              </a:rPr>
              <a:t>What are the factors that have affected house prices in ? </a:t>
            </a:r>
            <a:endParaRPr lang="en-US">
              <a:solidFill>
                <a:schemeClr val="bg1"/>
              </a:solidFill>
            </a:endParaRPr>
          </a:p>
          <a:p>
            <a:pPr algn="just"/>
            <a:endParaRPr lang="en-US">
              <a:solidFill>
                <a:schemeClr val="bg1"/>
              </a:solidFill>
            </a:endParaRPr>
          </a:p>
          <a:p>
            <a:pPr algn="just"/>
            <a:endParaRPr lang="en-US">
              <a:solidFill>
                <a:schemeClr val="bg1"/>
              </a:solidFill>
            </a:endParaRPr>
          </a:p>
          <a:p>
            <a:pPr algn="just"/>
            <a:r>
              <a:rPr lang="en-US">
                <a:solidFill>
                  <a:schemeClr val="accent1"/>
                </a:solidFill>
                <a:effectLst>
                  <a:outerShdw blurRad="38100" dist="25400" dir="5400000" algn="ctr" rotWithShape="0">
                    <a:srgbClr val="6E747A">
                      <a:alpha val="43000"/>
                    </a:srgbClr>
                  </a:outerShdw>
                </a:effectLst>
              </a:rPr>
              <a:t>	</a:t>
            </a:r>
            <a:endParaRPr lang="en-US">
              <a:solidFill>
                <a:schemeClr val="accent1"/>
              </a:solidFill>
              <a:effectLst>
                <a:outerShdw blurRad="38100" dist="25400" dir="5400000" algn="ctr" rotWithShape="0">
                  <a:srgbClr val="6E747A">
                    <a:alpha val="43000"/>
                  </a:srgbClr>
                </a:outerShdw>
              </a:effectLst>
            </a:endParaRPr>
          </a:p>
          <a:p>
            <a:pPr algn="just"/>
            <a:r>
              <a:rPr lang="en-US">
                <a:solidFill>
                  <a:schemeClr val="accent1"/>
                </a:solidFill>
                <a:effectLst>
                  <a:outerShdw blurRad="38100" dist="25400" dir="5400000" algn="ctr" rotWithShape="0">
                    <a:srgbClr val="6E747A">
                      <a:alpha val="43000"/>
                    </a:srgbClr>
                  </a:outerShdw>
                </a:effectLst>
              </a:rPr>
              <a:t>	"BldgType", 'ExterQual', "BsmtQual", "HeatingQC", "KitchenQual", "GarageType","Garage Finish"</a:t>
            </a:r>
            <a:r>
              <a:rPr lang="en-US">
                <a:solidFill>
                  <a:schemeClr val="bg1"/>
                </a:solidFill>
              </a:rPr>
              <a:t> has a weak correlation with the house prices. Which means there are lower likelihood relationships between these factors and sale price. However, when these factors increase the house price decrease.</a:t>
            </a:r>
            <a:endParaRPr lang="en-US">
              <a:solidFill>
                <a:schemeClr val="bg1"/>
              </a:solidFill>
            </a:endParaRPr>
          </a:p>
        </p:txBody>
      </p:sp>
      <p:sp>
        <p:nvSpPr>
          <p:cNvPr id="7" name="Text Box 6"/>
          <p:cNvSpPr txBox="1"/>
          <p:nvPr/>
        </p:nvSpPr>
        <p:spPr>
          <a:xfrm>
            <a:off x="2014220" y="1577340"/>
            <a:ext cx="14259560" cy="706755"/>
          </a:xfrm>
          <a:prstGeom prst="rect">
            <a:avLst/>
          </a:prstGeom>
          <a:noFill/>
        </p:spPr>
        <p:txBody>
          <a:bodyPr wrap="square" rtlCol="0">
            <a:spAutoFit/>
          </a:bodyPr>
          <a:p>
            <a:pPr algn="ctr"/>
            <a:r>
              <a:rPr lang="en-US" sz="4000" b="1">
                <a:solidFill>
                  <a:schemeClr val="bg1"/>
                </a:solidFill>
              </a:rPr>
              <a:t>The results answer the research questions as follows:</a:t>
            </a:r>
            <a:endParaRPr lang="en-US" sz="4000" b="1">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a:t>THANK YOU FOR </a:t>
            </a:r>
            <a:r>
              <a:rPr kumimoji="1" lang="en-US" altLang="ja-JP" dirty="0">
                <a:solidFill>
                  <a:schemeClr val="accent1"/>
                </a:solidFill>
              </a:rPr>
              <a:t>WATCHING!</a:t>
            </a:r>
            <a:endParaRPr kumimoji="1" lang="ja-JP" altLang="en-US" dirty="0">
              <a:solidFill>
                <a:schemeClr val="accent1"/>
              </a:solidFill>
            </a:endParaRPr>
          </a:p>
        </p:txBody>
      </p:sp>
      <p:sp>
        <p:nvSpPr>
          <p:cNvPr id="5" name="Text Placeholder 4"/>
          <p:cNvSpPr>
            <a:spLocks noGrp="1"/>
          </p:cNvSpPr>
          <p:nvPr>
            <p:ph type="body" sz="quarter" idx="12"/>
          </p:nvPr>
        </p:nvSpPr>
        <p:spPr/>
        <p:txBody>
          <a:bodyPr/>
          <a:lstStyle/>
          <a:p>
            <a:r>
              <a:rPr kumimoji="1" lang="en-US" altLang="ja-JP" dirty="0"/>
              <a:t>ANY QUESTIONS?</a:t>
            </a:r>
            <a:endParaRPr kumimoji="1" lang="ja-JP"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471186" y="4433377"/>
            <a:ext cx="9346755" cy="1083126"/>
          </a:xfrm>
        </p:spPr>
        <p:txBody>
          <a:bodyPr/>
          <a:lstStyle/>
          <a:p>
            <a:r>
              <a:rPr kumimoji="1" lang="en-US" altLang="ja-JP" sz="8000" dirty="0"/>
              <a:t>I</a:t>
            </a:r>
            <a:r>
              <a:rPr kumimoji="1" lang="en-US" altLang="ja-JP" sz="8000" dirty="0">
                <a:solidFill>
                  <a:schemeClr val="accent1"/>
                </a:solidFill>
              </a:rPr>
              <a:t>N</a:t>
            </a:r>
            <a:r>
              <a:rPr kumimoji="1" lang="en-US" altLang="ja-JP" sz="8000" dirty="0"/>
              <a:t>TRODUCTION</a:t>
            </a:r>
            <a:endParaRPr kumimoji="1" lang="ja-JP" altLang="en-US" sz="80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88010" y="1149985"/>
            <a:ext cx="8491220" cy="7570470"/>
          </a:xfrm>
          <a:prstGeom prst="rect">
            <a:avLst/>
          </a:prstGeom>
          <a:noFill/>
        </p:spPr>
        <p:txBody>
          <a:bodyPr wrap="square" rtlCol="0" anchor="t">
            <a:spAutoFit/>
          </a:bodyPr>
          <a:p>
            <a:pPr marL="457200" indent="-457200" algn="just">
              <a:buFont typeface="Wingdings" panose="05000000000000000000" charset="0"/>
              <a:buChar char="Ø"/>
            </a:pPr>
            <a:r>
              <a:rPr lang="en-US">
                <a:solidFill>
                  <a:schemeClr val="bg1"/>
                </a:solidFill>
                <a:effectLst>
                  <a:outerShdw blurRad="38100" dist="25400" dir="5400000" algn="ctr" rotWithShape="0">
                    <a:srgbClr val="6E747A">
                      <a:alpha val="43000"/>
                    </a:srgbClr>
                  </a:outerShdw>
                </a:effectLst>
              </a:rPr>
              <a:t>House prices increase every year . so there is a need for a system to predict house prices in the future. </a:t>
            </a:r>
            <a:endParaRPr lang="en-US">
              <a:solidFill>
                <a:schemeClr val="bg1"/>
              </a:solidFill>
              <a:effectLst>
                <a:outerShdw blurRad="38100" dist="25400" dir="5400000" algn="ctr" rotWithShape="0">
                  <a:srgbClr val="6E747A">
                    <a:alpha val="43000"/>
                  </a:srgbClr>
                </a:outerShdw>
              </a:effectLst>
            </a:endParaRPr>
          </a:p>
          <a:p>
            <a:pPr indent="0" algn="just">
              <a:buFont typeface="Wingdings" panose="05000000000000000000" charset="0"/>
              <a:buNone/>
            </a:pPr>
            <a:endParaRPr lang="en-US">
              <a:solidFill>
                <a:schemeClr val="bg1"/>
              </a:solidFill>
              <a:effectLst>
                <a:outerShdw blurRad="38100" dist="25400" dir="5400000" algn="ctr" rotWithShape="0">
                  <a:srgbClr val="6E747A">
                    <a:alpha val="43000"/>
                  </a:srgbClr>
                </a:outerShdw>
              </a:effectLst>
            </a:endParaRPr>
          </a:p>
          <a:p>
            <a:pPr marL="457200" indent="-457200" algn="just">
              <a:buFont typeface="Wingdings" panose="05000000000000000000" charset="0"/>
              <a:buChar char="Ø"/>
            </a:pPr>
            <a:r>
              <a:rPr lang="en-US">
                <a:solidFill>
                  <a:schemeClr val="bg1"/>
                </a:solidFill>
                <a:effectLst>
                  <a:outerShdw blurRad="38100" dist="25400" dir="5400000" algn="ctr" rotWithShape="0">
                    <a:srgbClr val="6E747A">
                      <a:alpha val="43000"/>
                    </a:srgbClr>
                  </a:outerShdw>
                </a:effectLst>
              </a:rPr>
              <a:t>House price prediction can help the developer determine the selling price of a house and can help the customer to arrange the right time to purchase a house. </a:t>
            </a:r>
            <a:endParaRPr lang="en-US">
              <a:solidFill>
                <a:schemeClr val="bg1"/>
              </a:solidFill>
              <a:effectLst>
                <a:outerShdw blurRad="38100" dist="25400" dir="5400000" algn="ctr" rotWithShape="0">
                  <a:srgbClr val="6E747A">
                    <a:alpha val="43000"/>
                  </a:srgbClr>
                </a:outerShdw>
              </a:effectLst>
            </a:endParaRPr>
          </a:p>
          <a:p>
            <a:pPr marL="457200" indent="-457200" algn="just">
              <a:buFont typeface="Wingdings" panose="05000000000000000000" charset="0"/>
              <a:buChar char="Ø"/>
            </a:pPr>
            <a:endParaRPr lang="en-US">
              <a:solidFill>
                <a:schemeClr val="bg1"/>
              </a:solidFill>
              <a:effectLst>
                <a:outerShdw blurRad="38100" dist="25400" dir="5400000" algn="ctr" rotWithShape="0">
                  <a:srgbClr val="6E747A">
                    <a:alpha val="43000"/>
                  </a:srgbClr>
                </a:outerShdw>
              </a:effectLst>
            </a:endParaRPr>
          </a:p>
          <a:p>
            <a:pPr marL="457200" indent="-457200" algn="just">
              <a:buFont typeface="Wingdings" panose="05000000000000000000" charset="0"/>
              <a:buChar char="Ø"/>
            </a:pPr>
            <a:r>
              <a:rPr lang="en-US">
                <a:solidFill>
                  <a:schemeClr val="bg1"/>
                </a:solidFill>
                <a:effectLst>
                  <a:outerShdw blurRad="38100" dist="25400" dir="5400000" algn="ctr" rotWithShape="0">
                    <a:srgbClr val="6E747A">
                      <a:alpha val="43000"/>
                    </a:srgbClr>
                  </a:outerShdw>
                </a:effectLst>
              </a:rPr>
              <a:t>There are three factors that influence the price of a house which include physical conditions concept and location. </a:t>
            </a:r>
            <a:endParaRPr lang="en-US">
              <a:solidFill>
                <a:schemeClr val="bg1"/>
              </a:solidFill>
              <a:effectLst>
                <a:outerShdw blurRad="38100" dist="25400" dir="5400000" algn="ctr" rotWithShape="0">
                  <a:srgbClr val="6E747A">
                    <a:alpha val="43000"/>
                  </a:srgbClr>
                </a:outerShdw>
              </a:effectLst>
            </a:endParaRPr>
          </a:p>
          <a:p>
            <a:pPr indent="0" algn="just">
              <a:buFont typeface="Wingdings" panose="05000000000000000000" charset="0"/>
              <a:buNone/>
            </a:pPr>
            <a:endParaRPr lang="en-US">
              <a:solidFill>
                <a:schemeClr val="bg1"/>
              </a:solidFill>
              <a:effectLst>
                <a:outerShdw blurRad="38100" dist="25400" dir="5400000" algn="ctr" rotWithShape="0">
                  <a:srgbClr val="6E747A">
                    <a:alpha val="43000"/>
                  </a:srgbClr>
                </a:outerShdw>
              </a:effectLst>
            </a:endParaRPr>
          </a:p>
          <a:p>
            <a:pPr indent="0" algn="just">
              <a:buFont typeface="Wingdings" panose="05000000000000000000" charset="0"/>
              <a:buNone/>
            </a:pPr>
            <a:r>
              <a:rPr lang="en-US">
                <a:solidFill>
                  <a:schemeClr val="bg1"/>
                </a:solidFill>
                <a:effectLst>
                  <a:outerShdw blurRad="38100" dist="25400" dir="5400000" algn="ctr" rotWithShape="0">
                    <a:srgbClr val="6E747A">
                      <a:alpha val="43000"/>
                    </a:srgbClr>
                  </a:outerShdw>
                </a:effectLst>
              </a:rPr>
              <a:t>	</a:t>
            </a:r>
            <a:endParaRPr lang="en-US">
              <a:solidFill>
                <a:schemeClr val="bg1"/>
              </a:solidFill>
              <a:effectLst>
                <a:outerShdw blurRad="38100" dist="25400" dir="5400000" algn="ctr" rotWithShape="0">
                  <a:srgbClr val="6E747A">
                    <a:alpha val="43000"/>
                  </a:srgbClr>
                </a:outerShdw>
              </a:effectLst>
            </a:endParaRPr>
          </a:p>
          <a:p>
            <a:pPr marL="457200" indent="-457200" algn="just">
              <a:buFont typeface="Wingdings" panose="05000000000000000000" charset="0"/>
              <a:buChar char="Ø"/>
            </a:pPr>
            <a:r>
              <a:rPr lang="en-US">
                <a:solidFill>
                  <a:schemeClr val="bg1"/>
                </a:solidFill>
                <a:effectLst>
                  <a:outerShdw blurRad="38100" dist="25400" dir="5400000" algn="ctr" rotWithShape="0">
                    <a:srgbClr val="6E747A">
                      <a:alpha val="43000"/>
                    </a:srgbClr>
                  </a:outerShdw>
                </a:effectLst>
              </a:rPr>
              <a:t>This research aims to predict house prices based on A US based housing company named Surprise Housing which has decided to enter the Australian market.</a:t>
            </a:r>
            <a:endParaRPr lang="en-US">
              <a:solidFill>
                <a:schemeClr val="bg1"/>
              </a:solidFill>
              <a:effectLst>
                <a:outerShdw blurRad="38100" dist="25400" dir="5400000" algn="ctr" rotWithShape="0">
                  <a:srgbClr val="6E747A">
                    <a:alpha val="43000"/>
                  </a:srgbClr>
                </a:outerShdw>
              </a:effectLst>
            </a:endParaRPr>
          </a:p>
        </p:txBody>
      </p:sp>
      <p:sp>
        <p:nvSpPr>
          <p:cNvPr id="3" name="Text Box 2"/>
          <p:cNvSpPr txBox="1"/>
          <p:nvPr/>
        </p:nvSpPr>
        <p:spPr>
          <a:xfrm>
            <a:off x="9469755" y="1149985"/>
            <a:ext cx="8277860" cy="7570470"/>
          </a:xfrm>
          <a:prstGeom prst="rect">
            <a:avLst/>
          </a:prstGeom>
          <a:noFill/>
        </p:spPr>
        <p:txBody>
          <a:bodyPr wrap="square" rtlCol="0" anchor="t">
            <a:spAutoFit/>
          </a:bodyPr>
          <a:p>
            <a:pPr marL="457200" indent="-457200" algn="just">
              <a:buFont typeface="Wingdings" panose="05000000000000000000" charset="0"/>
              <a:buChar char="Ø"/>
            </a:pPr>
            <a:r>
              <a:rPr lang="en-US">
                <a:solidFill>
                  <a:schemeClr val="bg1"/>
                </a:solidFill>
                <a:effectLst>
                  <a:outerShdw blurRad="38100" dist="25400" dir="5400000" algn="ctr" rotWithShape="0">
                    <a:srgbClr val="6E747A">
                      <a:alpha val="43000"/>
                    </a:srgbClr>
                  </a:outerShdw>
                </a:effectLst>
              </a:rPr>
              <a:t>In the present paper we discuss about the prediction of future housing prices that is generated by machine learning algorithm. For the selection of prediction methods we compare and explore various prediction methods. </a:t>
            </a:r>
            <a:endParaRPr lang="en-US">
              <a:solidFill>
                <a:schemeClr val="bg1"/>
              </a:solidFill>
              <a:effectLst>
                <a:outerShdw blurRad="38100" dist="25400" dir="5400000" algn="ctr" rotWithShape="0">
                  <a:srgbClr val="6E747A">
                    <a:alpha val="43000"/>
                  </a:srgbClr>
                </a:outerShdw>
              </a:effectLst>
            </a:endParaRPr>
          </a:p>
          <a:p>
            <a:pPr marL="457200" indent="-457200" algn="just">
              <a:buFont typeface="Wingdings" panose="05000000000000000000" charset="0"/>
              <a:buChar char="Ø"/>
            </a:pPr>
            <a:endParaRPr lang="en-US">
              <a:solidFill>
                <a:schemeClr val="bg1"/>
              </a:solidFill>
              <a:effectLst>
                <a:outerShdw blurRad="38100" dist="25400" dir="5400000" algn="ctr" rotWithShape="0">
                  <a:srgbClr val="6E747A">
                    <a:alpha val="43000"/>
                  </a:srgbClr>
                </a:outerShdw>
              </a:effectLst>
            </a:endParaRPr>
          </a:p>
          <a:p>
            <a:pPr marL="457200" indent="-457200" algn="just">
              <a:buFont typeface="Wingdings" panose="05000000000000000000" charset="0"/>
              <a:buChar char="Ø"/>
            </a:pPr>
            <a:r>
              <a:rPr lang="en-US">
                <a:solidFill>
                  <a:schemeClr val="bg1"/>
                </a:solidFill>
                <a:effectLst>
                  <a:outerShdw blurRad="38100" dist="25400" dir="5400000" algn="ctr" rotWithShape="0">
                    <a:srgbClr val="6E747A">
                      <a:alpha val="43000"/>
                    </a:srgbClr>
                  </a:outerShdw>
                </a:effectLst>
              </a:rPr>
              <a:t>We utilize Ada Boost regression as our model because of its adaptable and probabilistic methodology on model selection. </a:t>
            </a:r>
            <a:endParaRPr lang="en-US">
              <a:solidFill>
                <a:schemeClr val="bg1"/>
              </a:solidFill>
              <a:effectLst>
                <a:outerShdw blurRad="38100" dist="25400" dir="5400000" algn="ctr" rotWithShape="0">
                  <a:srgbClr val="6E747A">
                    <a:alpha val="43000"/>
                  </a:srgbClr>
                </a:outerShdw>
              </a:effectLst>
            </a:endParaRPr>
          </a:p>
          <a:p>
            <a:pPr marL="457200" indent="-457200" algn="just">
              <a:buFont typeface="Wingdings" panose="05000000000000000000" charset="0"/>
              <a:buChar char="Ø"/>
            </a:pPr>
            <a:endParaRPr lang="en-US">
              <a:solidFill>
                <a:schemeClr val="bg1"/>
              </a:solidFill>
              <a:effectLst>
                <a:outerShdw blurRad="38100" dist="25400" dir="5400000" algn="ctr" rotWithShape="0">
                  <a:srgbClr val="6E747A">
                    <a:alpha val="43000"/>
                  </a:srgbClr>
                </a:outerShdw>
              </a:effectLst>
            </a:endParaRPr>
          </a:p>
          <a:p>
            <a:pPr indent="0" algn="just">
              <a:buFont typeface="Wingdings" panose="05000000000000000000" charset="0"/>
              <a:buNone/>
            </a:pPr>
            <a:endParaRPr lang="en-US">
              <a:solidFill>
                <a:schemeClr val="bg1"/>
              </a:solidFill>
              <a:effectLst>
                <a:outerShdw blurRad="38100" dist="25400" dir="5400000" algn="ctr" rotWithShape="0">
                  <a:srgbClr val="6E747A">
                    <a:alpha val="43000"/>
                  </a:srgbClr>
                </a:outerShdw>
              </a:effectLst>
            </a:endParaRPr>
          </a:p>
          <a:p>
            <a:pPr marL="457200" indent="-457200" algn="just">
              <a:buFont typeface="Wingdings" panose="05000000000000000000" charset="0"/>
              <a:buChar char="Ø"/>
            </a:pPr>
            <a:r>
              <a:rPr lang="en-US">
                <a:solidFill>
                  <a:schemeClr val="bg1"/>
                </a:solidFill>
                <a:effectLst>
                  <a:outerShdw blurRad="38100" dist="25400" dir="5400000" algn="ctr" rotWithShape="0">
                    <a:srgbClr val="6E747A">
                      <a:alpha val="43000"/>
                    </a:srgbClr>
                  </a:outerShdw>
                </a:effectLst>
              </a:rPr>
              <a:t>Our result exhibit that our approach of the issue need to be successful and has the ability to process predictions that would be comparative with other house cost prediction models.</a:t>
            </a:r>
            <a:endParaRPr lang="en-US">
              <a:solidFill>
                <a:schemeClr val="bg1"/>
              </a:solidFill>
              <a:effectLst>
                <a:outerShdw blurRad="38100" dist="25400" dir="5400000" algn="ctr" rotWithShape="0">
                  <a:srgbClr val="6E747A">
                    <a:alpha val="43000"/>
                  </a:srgbClr>
                </a:outerShdw>
              </a:effectLst>
            </a:endParaRPr>
          </a:p>
        </p:txBody>
      </p:sp>
      <p:sp>
        <p:nvSpPr>
          <p:cNvPr id="4" name="Text Box 3"/>
          <p:cNvSpPr txBox="1"/>
          <p:nvPr/>
        </p:nvSpPr>
        <p:spPr>
          <a:xfrm>
            <a:off x="17132935" y="9544050"/>
            <a:ext cx="678815" cy="506730"/>
          </a:xfrm>
          <a:prstGeom prst="rect">
            <a:avLst/>
          </a:prstGeom>
          <a:noFill/>
        </p:spPr>
        <p:txBody>
          <a:bodyPr wrap="square" rtlCol="0">
            <a:spAutoFit/>
          </a:bodyPr>
          <a:p>
            <a:pPr algn="ctr"/>
            <a:r>
              <a:rPr lang="en-US" b="1">
                <a:solidFill>
                  <a:schemeClr val="bg1"/>
                </a:solidFill>
              </a:rPr>
              <a:t>6</a:t>
            </a:r>
            <a:endParaRPr lang="en-US" b="1">
              <a:solidFill>
                <a:schemeClr val="bg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03EB59E2-90B9-4CD3-AC74-D672227E13C3}" type="slidenum">
              <a:rPr lang="en-US" smtClean="0"/>
            </a:fld>
            <a:endParaRPr lang="en-US" dirty="0"/>
          </a:p>
        </p:txBody>
      </p:sp>
      <p:sp>
        <p:nvSpPr>
          <p:cNvPr id="7" name="Text Placeholder 6"/>
          <p:cNvSpPr>
            <a:spLocks noGrp="1"/>
          </p:cNvSpPr>
          <p:nvPr>
            <p:ph type="body" sz="quarter" idx="14"/>
          </p:nvPr>
        </p:nvSpPr>
        <p:spPr/>
        <p:txBody>
          <a:bodyPr/>
          <a:lstStyle/>
          <a:p>
            <a:r>
              <a:rPr kumimoji="1" lang="en-US" altLang="ja-JP" dirty="0"/>
              <a:t>LOCATION</a:t>
            </a:r>
            <a:endParaRPr kumimoji="1" lang="en-US" altLang="ja-JP" dirty="0"/>
          </a:p>
        </p:txBody>
      </p:sp>
      <p:sp>
        <p:nvSpPr>
          <p:cNvPr id="8" name="Text Placeholder 7"/>
          <p:cNvSpPr>
            <a:spLocks noGrp="1"/>
          </p:cNvSpPr>
          <p:nvPr>
            <p:ph type="body" sz="quarter" idx="15"/>
          </p:nvPr>
        </p:nvSpPr>
        <p:spPr/>
        <p:txBody>
          <a:bodyPr/>
          <a:lstStyle/>
          <a:p>
            <a:pPr algn="r"/>
            <a:r>
              <a:rPr kumimoji="1" lang="en-US" altLang="ja-JP" dirty="0"/>
              <a:t>PHYSICAL CONDITION</a:t>
            </a:r>
            <a:endParaRPr kumimoji="1" lang="en-US" altLang="ja-JP" dirty="0"/>
          </a:p>
        </p:txBody>
      </p:sp>
      <p:sp>
        <p:nvSpPr>
          <p:cNvPr id="9" name="Text Placeholder 8"/>
          <p:cNvSpPr>
            <a:spLocks noGrp="1"/>
          </p:cNvSpPr>
          <p:nvPr>
            <p:ph type="body" sz="quarter" idx="16"/>
          </p:nvPr>
        </p:nvSpPr>
        <p:spPr/>
        <p:txBody>
          <a:bodyPr/>
          <a:lstStyle/>
          <a:p>
            <a:r>
              <a:rPr kumimoji="1" lang="en-US" altLang="ja-JP" dirty="0"/>
              <a:t>SALE TYPE &amp; CONDITION</a:t>
            </a:r>
            <a:endParaRPr kumimoji="1" lang="en-US" altLang="ja-JP" dirty="0"/>
          </a:p>
        </p:txBody>
      </p:sp>
      <p:sp>
        <p:nvSpPr>
          <p:cNvPr id="10" name="Text Placeholder 9"/>
          <p:cNvSpPr>
            <a:spLocks noGrp="1"/>
          </p:cNvSpPr>
          <p:nvPr>
            <p:ph type="body" sz="quarter" idx="27"/>
          </p:nvPr>
        </p:nvSpPr>
        <p:spPr/>
        <p:txBody>
          <a:bodyPr/>
          <a:lstStyle/>
          <a:p>
            <a:r>
              <a:rPr kumimoji="1" lang="en-US" altLang="ja-JP"/>
              <a:t>Location is an important factor in shaping the price of a house. </a:t>
            </a:r>
            <a:endParaRPr kumimoji="1" lang="en-US" altLang="ja-JP"/>
          </a:p>
          <a:p>
            <a:r>
              <a:rPr kumimoji="1" lang="en-US" altLang="ja-JP"/>
              <a:t>This is because the location determines the prevailing land price .</a:t>
            </a:r>
            <a:endParaRPr kumimoji="1" lang="en-US" altLang="ja-JP"/>
          </a:p>
        </p:txBody>
      </p:sp>
      <p:sp>
        <p:nvSpPr>
          <p:cNvPr id="11" name="Text Placeholder 10"/>
          <p:cNvSpPr>
            <a:spLocks noGrp="1"/>
          </p:cNvSpPr>
          <p:nvPr>
            <p:ph type="body" sz="quarter" idx="28"/>
          </p:nvPr>
        </p:nvSpPr>
        <p:spPr/>
        <p:txBody>
          <a:bodyPr/>
          <a:lstStyle/>
          <a:p>
            <a:r>
              <a:rPr kumimoji="1" lang="en-US" altLang="ja-JP"/>
              <a:t>Physical conditions are properties possessed by a house that can be observed by human senses.</a:t>
            </a:r>
            <a:endParaRPr kumimoji="1" lang="en-US" altLang="ja-JP"/>
          </a:p>
        </p:txBody>
      </p:sp>
      <p:sp>
        <p:nvSpPr>
          <p:cNvPr id="12" name="Text Placeholder 11"/>
          <p:cNvSpPr>
            <a:spLocks noGrp="1"/>
          </p:cNvSpPr>
          <p:nvPr>
            <p:ph type="body" sz="quarter" idx="29"/>
          </p:nvPr>
        </p:nvSpPr>
        <p:spPr/>
        <p:txBody>
          <a:bodyPr/>
          <a:lstStyle/>
          <a:p>
            <a:r>
              <a:rPr kumimoji="1" lang="en-US" altLang="ja-JP"/>
              <a:t>Sale Conditions are arrangements for a sale that are stated by the person or company selling the goods or properties which buyer must agree to. </a:t>
            </a:r>
            <a:endParaRPr kumimoji="1" lang="en-US" altLang="ja-JP"/>
          </a:p>
          <a:p>
            <a:r>
              <a:rPr kumimoji="1" lang="en-US" altLang="ja-JP"/>
              <a:t>for example, when payment must be made, how goods will be delivered, etc</a:t>
            </a:r>
            <a:endParaRPr kumimoji="1" lang="en-US" altLang="ja-JP"/>
          </a:p>
        </p:txBody>
      </p:sp>
      <p:sp>
        <p:nvSpPr>
          <p:cNvPr id="6" name="Title 5"/>
          <p:cNvSpPr>
            <a:spLocks noGrp="1"/>
          </p:cNvSpPr>
          <p:nvPr>
            <p:ph type="title"/>
          </p:nvPr>
        </p:nvSpPr>
        <p:spPr>
          <a:xfrm>
            <a:off x="775021" y="959815"/>
            <a:ext cx="16737958" cy="1612865"/>
          </a:xfrm>
        </p:spPr>
        <p:txBody>
          <a:bodyPr>
            <a:normAutofit fontScale="90000"/>
          </a:bodyPr>
          <a:lstStyle/>
          <a:p>
            <a:r>
              <a:rPr kumimoji="1" lang="en-US" altLang="ja-JP" dirty="0"/>
              <a:t>Factors that affect </a:t>
            </a:r>
            <a:br>
              <a:rPr kumimoji="1" lang="en-US" altLang="ja-JP" dirty="0"/>
            </a:br>
            <a:r>
              <a:rPr kumimoji="1" lang="en-US" altLang="ja-JP" dirty="0">
                <a:solidFill>
                  <a:schemeClr val="accent1"/>
                </a:solidFill>
                <a:effectLst>
                  <a:outerShdw blurRad="38100" dist="25400" dir="5400000" algn="ctr" rotWithShape="0">
                    <a:srgbClr val="6E747A">
                      <a:alpha val="43000"/>
                    </a:srgbClr>
                  </a:outerShdw>
                </a:effectLst>
              </a:rPr>
              <a:t>House prices</a:t>
            </a:r>
            <a:endParaRPr kumimoji="1" lang="en-US" altLang="ja-JP" dirty="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03EB59E2-90B9-4CD3-AC74-D672227E13C3}" type="slidenum">
              <a:rPr lang="en-US" smtClean="0"/>
            </a:fld>
            <a:endParaRPr lang="en-US" dirty="0"/>
          </a:p>
        </p:txBody>
      </p:sp>
      <p:sp>
        <p:nvSpPr>
          <p:cNvPr id="9" name="Title 8"/>
          <p:cNvSpPr>
            <a:spLocks noGrp="1"/>
          </p:cNvSpPr>
          <p:nvPr>
            <p:ph type="title"/>
          </p:nvPr>
        </p:nvSpPr>
        <p:spPr/>
        <p:txBody>
          <a:bodyPr>
            <a:normAutofit fontScale="90000"/>
          </a:bodyPr>
          <a:lstStyle/>
          <a:p>
            <a:r>
              <a:rPr kumimoji="1" lang="en-US" altLang="ja-JP" dirty="0"/>
              <a:t>3 </a:t>
            </a:r>
            <a:r>
              <a:rPr kumimoji="1" lang="en-US" altLang="ja-JP" dirty="0">
                <a:solidFill>
                  <a:schemeClr val="accent1"/>
                </a:solidFill>
                <a:effectLst>
                  <a:outerShdw blurRad="38100" dist="25400" dir="5400000" algn="ctr" rotWithShape="0">
                    <a:srgbClr val="6E747A">
                      <a:alpha val="43000"/>
                    </a:srgbClr>
                  </a:outerShdw>
                </a:effectLst>
              </a:rPr>
              <a:t>KEY WORDS</a:t>
            </a:r>
            <a:endParaRPr kumimoji="1" lang="en-US" altLang="ja-JP" dirty="0">
              <a:solidFill>
                <a:schemeClr val="accent1"/>
              </a:solidFill>
              <a:effectLst>
                <a:outerShdw blurRad="38100" dist="25400" dir="5400000" algn="ctr" rotWithShape="0">
                  <a:srgbClr val="6E747A">
                    <a:alpha val="43000"/>
                  </a:srgbClr>
                </a:outerShdw>
              </a:effectLst>
            </a:endParaRPr>
          </a:p>
        </p:txBody>
      </p:sp>
      <p:sp>
        <p:nvSpPr>
          <p:cNvPr id="11" name="Text Placeholder 10"/>
          <p:cNvSpPr>
            <a:spLocks noGrp="1"/>
          </p:cNvSpPr>
          <p:nvPr>
            <p:ph type="body" sz="quarter" idx="19"/>
          </p:nvPr>
        </p:nvSpPr>
        <p:spPr>
          <a:xfrm>
            <a:off x="2161136" y="2143509"/>
            <a:ext cx="3049494" cy="2645659"/>
          </a:xfrm>
        </p:spPr>
        <p:txBody>
          <a:bodyPr/>
          <a:lstStyle/>
          <a:p>
            <a:pPr algn="ctr"/>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Placeholder 9"/>
          <p:cNvSpPr>
            <a:spLocks noGrp="1"/>
          </p:cNvSpPr>
          <p:nvPr>
            <p:ph type="body" sz="quarter" idx="18"/>
          </p:nvPr>
        </p:nvSpPr>
        <p:spPr>
          <a:xfrm>
            <a:off x="1105543" y="5196114"/>
            <a:ext cx="5161321" cy="685796"/>
          </a:xfrm>
        </p:spPr>
        <p:txBody>
          <a:bodyPr/>
          <a:lstStyle/>
          <a:p>
            <a:pPr algn="ctr"/>
            <a:endParaRPr kumimoji="1" lang="en-US" altLang="ja-JP" b="1" dirty="0">
              <a:sym typeface="+mn-ea"/>
            </a:endParaRPr>
          </a:p>
          <a:p>
            <a:pPr algn="ctr"/>
            <a:endParaRPr kumimoji="1" lang="en-US" altLang="ja-JP" b="1" dirty="0">
              <a:sym typeface="+mn-ea"/>
            </a:endParaRPr>
          </a:p>
          <a:p>
            <a:pPr algn="ctr"/>
            <a:endParaRPr kumimoji="1" lang="en-US" altLang="ja-JP" b="1" dirty="0">
              <a:sym typeface="+mn-ea"/>
            </a:endParaRPr>
          </a:p>
          <a:p>
            <a:pPr algn="ctr"/>
            <a:endParaRPr kumimoji="1" lang="en-US" altLang="ja-JP" b="1" dirty="0">
              <a:sym typeface="+mn-ea"/>
            </a:endParaRPr>
          </a:p>
          <a:p>
            <a:pPr algn="ctr"/>
            <a:r>
              <a:rPr kumimoji="1" lang="en-US" altLang="ja-JP" b="1" dirty="0">
                <a:sym typeface="+mn-ea"/>
              </a:rPr>
              <a:t>BASIC STATISTICAL</a:t>
            </a:r>
            <a:endParaRPr kumimoji="1" lang="en-US" altLang="ja-JP" b="1" dirty="0"/>
          </a:p>
          <a:p>
            <a:pPr algn="ctr"/>
            <a:r>
              <a:rPr kumimoji="1" lang="en-US" altLang="ja-JP" b="1" dirty="0">
                <a:sym typeface="+mn-ea"/>
              </a:rPr>
              <a:t>ANALYSIS</a:t>
            </a:r>
            <a:endParaRPr kumimoji="1" lang="ja-JP" altLang="en-US" dirty="0"/>
          </a:p>
        </p:txBody>
      </p:sp>
      <p:sp>
        <p:nvSpPr>
          <p:cNvPr id="12" name="Text Placeholder 11"/>
          <p:cNvSpPr>
            <a:spLocks noGrp="1"/>
          </p:cNvSpPr>
          <p:nvPr>
            <p:ph type="body" sz="quarter" idx="20"/>
          </p:nvPr>
        </p:nvSpPr>
        <p:spPr>
          <a:xfrm>
            <a:off x="1104908" y="6262911"/>
            <a:ext cx="5161321" cy="1738518"/>
          </a:xfrm>
        </p:spPr>
        <p:txBody>
          <a:bodyPr>
            <a:noAutofit/>
          </a:bodyPr>
          <a:lstStyle/>
          <a:p>
            <a:pPr algn="just"/>
            <a:r>
              <a:rPr lang="en-US" altLang="ja-JP" sz="1700">
                <a:sym typeface="+mn-ea"/>
              </a:rPr>
              <a:t>Statistical methods involved in carrying out a study include planning, designing, collecting data, analysing, drawing meaningful interpretation and reporting of the research findings. The statistical analysis gives meaning to the meaningless numbers, thereby breathing life into a lifeless data.</a:t>
            </a:r>
            <a:endParaRPr kumimoji="1" lang="en-US" altLang="ja-JP" sz="1100" dirty="0">
              <a:sym typeface="+mn-ea"/>
            </a:endParaRPr>
          </a:p>
        </p:txBody>
      </p:sp>
      <p:sp>
        <p:nvSpPr>
          <p:cNvPr id="13" name="Text Placeholder 12"/>
          <p:cNvSpPr>
            <a:spLocks noGrp="1"/>
          </p:cNvSpPr>
          <p:nvPr>
            <p:ph type="body" sz="quarter" idx="21"/>
          </p:nvPr>
        </p:nvSpPr>
        <p:spPr>
          <a:xfrm>
            <a:off x="7735769" y="2143509"/>
            <a:ext cx="3049494" cy="2645659"/>
          </a:xfrm>
        </p:spPr>
        <p:txBody>
          <a:bodyPr>
            <a:scene3d>
              <a:camera prst="orthographicFront"/>
              <a:lightRig rig="threePt" dir="t"/>
            </a:scene3d>
          </a:bodyPr>
          <a:lstStyle/>
          <a:p>
            <a:pPr algn="ctr"/>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Placeholder 13"/>
          <p:cNvSpPr>
            <a:spLocks noGrp="1"/>
          </p:cNvSpPr>
          <p:nvPr>
            <p:ph type="body" sz="quarter" idx="22"/>
          </p:nvPr>
        </p:nvSpPr>
        <p:spPr>
          <a:xfrm>
            <a:off x="6563336" y="5196114"/>
            <a:ext cx="5161321" cy="685796"/>
          </a:xfrm>
        </p:spPr>
        <p:txBody>
          <a:bodyPr/>
          <a:lstStyle/>
          <a:p>
            <a:pPr algn="ctr"/>
            <a:r>
              <a:rPr kumimoji="1" lang="ja-JP" altLang="en-US" b="1" dirty="0">
                <a:sym typeface="+mn-ea"/>
              </a:rPr>
              <a:t>E</a:t>
            </a:r>
            <a:r>
              <a:rPr kumimoji="1" lang="en-US" altLang="ja-JP" b="1" dirty="0">
                <a:sym typeface="+mn-ea"/>
              </a:rPr>
              <a:t>XPLORATORY DATA</a:t>
            </a:r>
            <a:r>
              <a:rPr kumimoji="1" lang="ja-JP" altLang="en-US" b="1" dirty="0">
                <a:sym typeface="+mn-ea"/>
              </a:rPr>
              <a:t> A</a:t>
            </a:r>
            <a:r>
              <a:rPr kumimoji="1" lang="en-US" altLang="ja-JP" b="1" dirty="0">
                <a:sym typeface="+mn-ea"/>
              </a:rPr>
              <a:t>NALYSIS</a:t>
            </a:r>
            <a:endParaRPr kumimoji="1" lang="en-US" altLang="ja-JP" b="1" dirty="0">
              <a:sym typeface="+mn-ea"/>
            </a:endParaRPr>
          </a:p>
        </p:txBody>
      </p:sp>
      <p:sp>
        <p:nvSpPr>
          <p:cNvPr id="15" name="Text Placeholder 14"/>
          <p:cNvSpPr>
            <a:spLocks noGrp="1"/>
          </p:cNvSpPr>
          <p:nvPr>
            <p:ph type="body" sz="quarter" idx="23"/>
          </p:nvPr>
        </p:nvSpPr>
        <p:spPr>
          <a:xfrm>
            <a:off x="7020536" y="6262911"/>
            <a:ext cx="5161321" cy="1738518"/>
          </a:xfrm>
        </p:spPr>
        <p:txBody>
          <a:bodyPr>
            <a:noAutofit/>
          </a:bodyPr>
          <a:lstStyle/>
          <a:p>
            <a:pPr algn="just"/>
            <a:r>
              <a:rPr lang="pt-BR" altLang="ja-JP" sz="1700" dirty="0">
                <a:sym typeface="+mn-ea"/>
              </a:rPr>
              <a:t>Exploratory data analysis (EDA) is used by data scientists to analyze and investigate data sets and summarize their main characteristics, often employing data visualization methods. It helps determine how best to manipulate data sources to get the answers you need, making it easier for data scientists to discover patterns, spot anomalies, test a hypothesis, or check assumptions.</a:t>
            </a:r>
            <a:endParaRPr kumimoji="1" lang="pt-BR" altLang="ja-JP" sz="1000" dirty="0">
              <a:sym typeface="+mn-ea"/>
            </a:endParaRPr>
          </a:p>
        </p:txBody>
      </p:sp>
      <p:sp>
        <p:nvSpPr>
          <p:cNvPr id="16" name="Text Placeholder 15"/>
          <p:cNvSpPr>
            <a:spLocks noGrp="1"/>
          </p:cNvSpPr>
          <p:nvPr>
            <p:ph type="body" sz="quarter" idx="24"/>
          </p:nvPr>
        </p:nvSpPr>
        <p:spPr>
          <a:xfrm>
            <a:off x="13706283" y="2143509"/>
            <a:ext cx="3049494" cy="2645659"/>
          </a:xfrm>
        </p:spPr>
        <p:txBody>
          <a:bodyPr/>
          <a:lstStyle/>
          <a:p>
            <a:pPr algn="ctr"/>
            <a:r>
              <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kumimoji="1" lang="en-US" altLang="ja-JP"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Placeholder 16"/>
          <p:cNvSpPr>
            <a:spLocks noGrp="1"/>
          </p:cNvSpPr>
          <p:nvPr>
            <p:ph type="body" sz="quarter" idx="25"/>
          </p:nvPr>
        </p:nvSpPr>
        <p:spPr>
          <a:xfrm>
            <a:off x="12650690" y="5196114"/>
            <a:ext cx="5161321" cy="685796"/>
          </a:xfrm>
        </p:spPr>
        <p:txBody>
          <a:bodyPr/>
          <a:lstStyle/>
          <a:p>
            <a:pPr algn="ctr"/>
            <a:r>
              <a:rPr kumimoji="1" lang="en-US" altLang="ja-JP" b="1" dirty="0">
                <a:sym typeface="+mn-ea"/>
              </a:rPr>
              <a:t>MACHINE LEARNING ALGORITHM</a:t>
            </a:r>
            <a:endParaRPr kumimoji="1" lang="ja-JP" altLang="en-US" b="1" dirty="0"/>
          </a:p>
        </p:txBody>
      </p:sp>
      <p:sp>
        <p:nvSpPr>
          <p:cNvPr id="18" name="Text Placeholder 17"/>
          <p:cNvSpPr>
            <a:spLocks noGrp="1"/>
          </p:cNvSpPr>
          <p:nvPr>
            <p:ph type="body" sz="quarter" idx="26"/>
          </p:nvPr>
        </p:nvSpPr>
        <p:spPr>
          <a:xfrm>
            <a:off x="12650690" y="6262911"/>
            <a:ext cx="5161321" cy="1738518"/>
          </a:xfrm>
        </p:spPr>
        <p:txBody>
          <a:bodyPr>
            <a:noAutofit/>
          </a:bodyPr>
          <a:lstStyle/>
          <a:p>
            <a:pPr algn="just"/>
            <a:r>
              <a:rPr lang="en-US" altLang="ja-JP" sz="1700">
                <a:sym typeface="+mn-ea"/>
              </a:rPr>
              <a:t>Machine learning algorithms are the engines of machine learning, meaning it is the algorithms that turn a data set into a model. Which kind of algorithm works best (supervised, unsupervised, classification, regression, etc.) depends on the kind of problem you’re solving, the computing resources available, and the nature of the data.</a:t>
            </a:r>
            <a:endParaRPr kumimoji="1" lang="en-US" altLang="ja-JP" sz="1100" dirty="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itle 10"/>
          <p:cNvSpPr>
            <a:spLocks noGrp="1"/>
          </p:cNvSpPr>
          <p:nvPr>
            <p:ph type="title"/>
          </p:nvPr>
        </p:nvSpPr>
        <p:spPr/>
        <p:txBody>
          <a:bodyPr>
            <a:normAutofit fontScale="90000"/>
          </a:bodyPr>
          <a:p>
            <a:r>
              <a:rPr lang="en-US"/>
              <a:t>Goals and Objectives</a:t>
            </a:r>
            <a:endParaRPr lang="en-US"/>
          </a:p>
        </p:txBody>
      </p:sp>
      <p:sp>
        <p:nvSpPr>
          <p:cNvPr id="12" name="Text Placeholder 11"/>
          <p:cNvSpPr>
            <a:spLocks noGrp="1"/>
          </p:cNvSpPr>
          <p:nvPr>
            <p:ph type="body" sz="quarter" idx="12"/>
          </p:nvPr>
        </p:nvSpPr>
        <p:spPr>
          <a:xfrm>
            <a:off x="10240191" y="2865778"/>
            <a:ext cx="7261324" cy="537027"/>
          </a:xfrm>
        </p:spPr>
        <p:txBody>
          <a:bodyPr>
            <a:noAutofit/>
          </a:bodyPr>
          <a:p>
            <a:pPr algn="ctr"/>
            <a:r>
              <a:rPr lang="en-US" sz="7100"/>
              <a:t>Goal</a:t>
            </a:r>
            <a:endParaRPr lang="en-US" sz="7100"/>
          </a:p>
        </p:txBody>
      </p:sp>
      <p:sp>
        <p:nvSpPr>
          <p:cNvPr id="13" name="Text Placeholder 12"/>
          <p:cNvSpPr>
            <a:spLocks noGrp="1"/>
          </p:cNvSpPr>
          <p:nvPr>
            <p:ph type="body" sz="quarter" idx="14"/>
          </p:nvPr>
        </p:nvSpPr>
        <p:spPr>
          <a:xfrm>
            <a:off x="10240191" y="3720403"/>
            <a:ext cx="7261323" cy="1664491"/>
          </a:xfrm>
        </p:spPr>
        <p:txBody>
          <a:bodyPr>
            <a:normAutofit/>
          </a:bodyPr>
          <a:p>
            <a:r>
              <a:rPr lang="en-US" b="1">
                <a:sym typeface="+mn-ea"/>
              </a:rPr>
              <a:t>The purpose of the project is to document the process i went through to </a:t>
            </a:r>
            <a:r>
              <a:rPr lang="en-US" b="1">
                <a:solidFill>
                  <a:schemeClr val="accent1"/>
                </a:solidFill>
                <a:effectLst>
                  <a:outerShdw blurRad="38100" dist="25400" dir="5400000" algn="ctr" rotWithShape="0">
                    <a:srgbClr val="6E747A">
                      <a:alpha val="43000"/>
                    </a:srgbClr>
                  </a:outerShdw>
                </a:effectLst>
                <a:sym typeface="+mn-ea"/>
              </a:rPr>
              <a:t>create my predictions for Housing sale price </a:t>
            </a:r>
            <a:endParaRPr lang="en-US" b="1">
              <a:solidFill>
                <a:schemeClr val="accent1"/>
              </a:solidFill>
              <a:effectLst>
                <a:outerShdw blurRad="38100" dist="25400" dir="5400000" algn="ctr" rotWithShape="0">
                  <a:srgbClr val="6E747A">
                    <a:alpha val="43000"/>
                  </a:srgbClr>
                </a:outerShdw>
              </a:effectLst>
              <a:sym typeface="+mn-ea"/>
            </a:endParaRPr>
          </a:p>
        </p:txBody>
      </p:sp>
      <p:sp>
        <p:nvSpPr>
          <p:cNvPr id="14" name="Text Placeholder 13"/>
          <p:cNvSpPr>
            <a:spLocks noGrp="1"/>
          </p:cNvSpPr>
          <p:nvPr>
            <p:ph type="body" sz="quarter" idx="15"/>
          </p:nvPr>
        </p:nvSpPr>
        <p:spPr>
          <a:xfrm>
            <a:off x="10240826" y="6027786"/>
            <a:ext cx="7261324" cy="537027"/>
          </a:xfrm>
        </p:spPr>
        <p:txBody>
          <a:bodyPr>
            <a:noAutofit/>
          </a:bodyPr>
          <a:p>
            <a:pPr algn="ctr"/>
            <a:r>
              <a:rPr lang="en-US" sz="7100"/>
              <a:t>Objective</a:t>
            </a:r>
            <a:endParaRPr lang="en-US" sz="7100"/>
          </a:p>
        </p:txBody>
      </p:sp>
      <p:sp>
        <p:nvSpPr>
          <p:cNvPr id="15" name="Text Placeholder 14"/>
          <p:cNvSpPr>
            <a:spLocks noGrp="1"/>
          </p:cNvSpPr>
          <p:nvPr>
            <p:ph type="body" sz="quarter" idx="16"/>
          </p:nvPr>
        </p:nvSpPr>
        <p:spPr>
          <a:xfrm>
            <a:off x="10240191" y="6565546"/>
            <a:ext cx="7261323" cy="1664491"/>
          </a:xfrm>
        </p:spPr>
        <p:txBody>
          <a:bodyPr/>
          <a:p>
            <a:r>
              <a:rPr lang="en-US"/>
              <a:t>We are required to model the price of houses with the available independent variables. This model will then be used </a:t>
            </a:r>
            <a:endParaRPr lang="en-US"/>
          </a:p>
          <a:p>
            <a:r>
              <a:rPr lang="en-US"/>
              <a:t>by the management to </a:t>
            </a:r>
            <a:r>
              <a:rPr lang="en-US">
                <a:solidFill>
                  <a:schemeClr val="accent1"/>
                </a:solidFill>
                <a:effectLst>
                  <a:outerShdw blurRad="38100" dist="25400" dir="5400000" algn="ctr" rotWithShape="0">
                    <a:srgbClr val="6E747A">
                      <a:alpha val="43000"/>
                    </a:srgbClr>
                  </a:outerShdw>
                </a:effectLst>
              </a:rPr>
              <a:t>understand how exactly the prices vary with the variables.</a:t>
            </a:r>
            <a:endParaRPr lang="en-US">
              <a:solidFill>
                <a:schemeClr val="accent1"/>
              </a:solidFill>
              <a:effectLst>
                <a:outerShdw blurRad="38100" dist="25400" dir="5400000" algn="ctr" rotWithShape="0">
                  <a:srgbClr val="6E747A">
                    <a:alpha val="43000"/>
                  </a:srgbClr>
                </a:outerShdw>
              </a:effectLst>
            </a:endParaRPr>
          </a:p>
        </p:txBody>
      </p:sp>
      <p:sp>
        <p:nvSpPr>
          <p:cNvPr id="3" name="Slide Number Placeholder 2"/>
          <p:cNvSpPr>
            <a:spLocks noGrp="1"/>
          </p:cNvSpPr>
          <p:nvPr>
            <p:ph type="sldNum" sz="quarter" idx="11"/>
          </p:nvPr>
        </p:nvSpPr>
        <p:spPr/>
        <p:txBody>
          <a:bodyPr/>
          <a:p>
            <a:fld id="{03EB59E2-90B9-4CD3-AC74-D672227E13C3}" type="slidenum">
              <a:rPr lang="en-US" smtClean="0"/>
            </a:fld>
            <a:endParaRPr 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000" advTm="0">
        <p15:prstTrans prst="prestige"/>
      </p:transition>
    </mc:Choice>
    <mc:Fallback>
      <p:transition spd="slow" advTm="0">
        <p:fade/>
      </p:transition>
    </mc:Fallback>
  </mc:AlternateContent>
</p:sld>
</file>

<file path=ppt/theme/theme1.xml><?xml version="1.0" encoding="utf-8"?>
<a:theme xmlns:a="http://schemas.openxmlformats.org/drawingml/2006/main" name="Contents">
  <a:themeElements>
    <a:clrScheme name="Castor">
      <a:dk1>
        <a:srgbClr val="222427"/>
      </a:dk1>
      <a:lt1>
        <a:sysClr val="window" lastClr="FFFFFF"/>
      </a:lt1>
      <a:dk2>
        <a:srgbClr val="333438"/>
      </a:dk2>
      <a:lt2>
        <a:srgbClr val="EAEAEA"/>
      </a:lt2>
      <a:accent1>
        <a:srgbClr val="EB3F5C"/>
      </a:accent1>
      <a:accent2>
        <a:srgbClr val="C1344C"/>
      </a:accent2>
      <a:accent3>
        <a:srgbClr val="99293C"/>
      </a:accent3>
      <a:accent4>
        <a:srgbClr val="731F2D"/>
      </a:accent4>
      <a:accent5>
        <a:srgbClr val="1694B2"/>
      </a:accent5>
      <a:accent6>
        <a:srgbClr val="0F6377"/>
      </a:accent6>
      <a:hlink>
        <a:srgbClr val="EB3F5C"/>
      </a:hlink>
      <a:folHlink>
        <a:srgbClr val="99293C"/>
      </a:folHlink>
    </a:clrScheme>
    <a:fontScheme name="Castor">
      <a:majorFont>
        <a:latin typeface="Roboto Bold"/>
        <a:ea typeface="Spica Neue P Light"/>
        <a:cs typeface=""/>
      </a:majorFont>
      <a:minorFont>
        <a:latin typeface="Roboto"/>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 Header and Footer">
  <a:themeElements>
    <a:clrScheme name="Custom 1">
      <a:dk1>
        <a:srgbClr val="222427"/>
      </a:dk1>
      <a:lt1>
        <a:sysClr val="window" lastClr="FFFFFF"/>
      </a:lt1>
      <a:dk2>
        <a:srgbClr val="333438"/>
      </a:dk2>
      <a:lt2>
        <a:srgbClr val="EAEAEA"/>
      </a:lt2>
      <a:accent1>
        <a:srgbClr val="EB3F5C"/>
      </a:accent1>
      <a:accent2>
        <a:srgbClr val="C1344C"/>
      </a:accent2>
      <a:accent3>
        <a:srgbClr val="99293C"/>
      </a:accent3>
      <a:accent4>
        <a:srgbClr val="731F2D"/>
      </a:accent4>
      <a:accent5>
        <a:srgbClr val="1694B2"/>
      </a:accent5>
      <a:accent6>
        <a:srgbClr val="0F6377"/>
      </a:accent6>
      <a:hlink>
        <a:srgbClr val="EB3F5C"/>
      </a:hlink>
      <a:folHlink>
        <a:srgbClr val="99293C"/>
      </a:folHlink>
    </a:clrScheme>
    <a:fontScheme name="B">
      <a:majorFont>
        <a:latin typeface="Roboto Bold"/>
        <a:ea typeface="Spica Neue P Light"/>
        <a:cs typeface=""/>
      </a:majorFont>
      <a:minorFont>
        <a:latin typeface="Roboto"/>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12908</Words>
  <Application>WPS Presentation</Application>
  <PresentationFormat>Custom</PresentationFormat>
  <Paragraphs>530</Paragraphs>
  <Slides>49</Slides>
  <Notes>5</Notes>
  <HiddenSlides>0</HiddenSlides>
  <MMClips>1</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9</vt:i4>
      </vt:variant>
      <vt:variant>
        <vt:lpstr>幻灯片标题</vt:lpstr>
      </vt:variant>
      <vt:variant>
        <vt:i4>49</vt:i4>
      </vt:variant>
    </vt:vector>
  </HeadingPairs>
  <TitlesOfParts>
    <vt:vector size="70" baseType="lpstr">
      <vt:lpstr>Arial</vt:lpstr>
      <vt:lpstr>SimSun</vt:lpstr>
      <vt:lpstr>Wingdings</vt:lpstr>
      <vt:lpstr>Roboto Bold</vt:lpstr>
      <vt:lpstr>Segoe Print</vt:lpstr>
      <vt:lpstr>Wingdings</vt:lpstr>
      <vt:lpstr>Microsoft YaHei</vt:lpstr>
      <vt:lpstr>Arial Unicode MS</vt:lpstr>
      <vt:lpstr>Roboto</vt:lpstr>
      <vt:lpstr>Calibri</vt:lpstr>
      <vt:lpstr>Contents</vt:lpstr>
      <vt:lpstr>No Header and Footer</vt:lpstr>
      <vt:lpstr>Paint.Picture</vt:lpstr>
      <vt:lpstr>Paint.Picture</vt:lpstr>
      <vt:lpstr>Paint.Picture</vt:lpstr>
      <vt:lpstr>Paint.Picture</vt:lpstr>
      <vt:lpstr>Paint.Picture</vt:lpstr>
      <vt:lpstr>Paint.Picture</vt:lpstr>
      <vt:lpstr>Paint.Picture</vt:lpstr>
      <vt:lpstr>Paint.Picture</vt:lpstr>
      <vt:lpstr>Paint.Picture</vt:lpstr>
      <vt:lpstr>HOUSING   PRICE PREDICTION</vt:lpstr>
      <vt:lpstr>ARTIFICIAL INTELLIGENCE-THE START OF OUR DREAM</vt:lpstr>
      <vt:lpstr>LET’S BEGIN NOW!</vt:lpstr>
      <vt:lpstr>TABLE OF CONTENTS</vt:lpstr>
      <vt:lpstr>INTRODUCTION</vt:lpstr>
      <vt:lpstr>PowerPoint 演示文稿</vt:lpstr>
      <vt:lpstr>Factors that affect  House prices</vt:lpstr>
      <vt:lpstr>3 KEY WORDS</vt:lpstr>
      <vt:lpstr>Goals and Objectives</vt:lpstr>
      <vt:lpstr>PowerPoint 演示文稿</vt:lpstr>
      <vt:lpstr>Implementaion</vt:lpstr>
      <vt:lpstr>PowerPoint 演示文稿</vt:lpstr>
      <vt:lpstr>PowerPoint 演示文稿</vt:lpstr>
      <vt:lpstr>PowerPoint 演示文稿</vt:lpstr>
      <vt:lpstr>PowerPoint 演示文稿</vt:lpstr>
      <vt:lpstr>PowerPoint 演示文稿</vt:lpstr>
      <vt:lpstr>DATA MINING </vt:lpstr>
      <vt:lpstr>Finding Missing Values</vt:lpstr>
      <vt:lpstr>PowerPoint 演示文稿</vt:lpstr>
      <vt:lpstr>EXPLORATORY DATA ANALYSIS</vt:lpstr>
      <vt:lpstr>Uni-variate Analysis</vt:lpstr>
      <vt:lpstr>   Target variable - “saleprice”</vt:lpstr>
      <vt:lpstr>Categorical Features- Location</vt:lpstr>
      <vt:lpstr>Categorical Features-Physical Condition</vt:lpstr>
      <vt:lpstr>Categorical Features- Sales Type and condition</vt:lpstr>
      <vt:lpstr>Numerical Features</vt:lpstr>
      <vt:lpstr>Bi-variate Analysis</vt:lpstr>
      <vt:lpstr>PowerPoint 演示文稿</vt:lpstr>
      <vt:lpstr>CATEGORICAL ENCODING</vt:lpstr>
      <vt:lpstr>LABEL ENCODER</vt:lpstr>
      <vt:lpstr>FEATURED ENGINEERING</vt:lpstr>
      <vt:lpstr>Correlation</vt:lpstr>
      <vt:lpstr>Outliers</vt:lpstr>
      <vt:lpstr>BUILDING THE MODEL</vt:lpstr>
      <vt:lpstr>PowerPoint 演示文稿</vt:lpstr>
      <vt:lpstr>PowerPoint 演示文稿</vt:lpstr>
      <vt:lpstr>Accuracy</vt:lpstr>
      <vt:lpstr>MODEL EVALUATION</vt:lpstr>
      <vt:lpstr>PowerPoint 演示文稿</vt:lpstr>
      <vt:lpstr>HYPER PARAMETER TUNING GRIDSEARCH CV</vt:lpstr>
      <vt:lpstr>PowerPoint 演示文稿</vt:lpstr>
      <vt:lpstr>Futher Evaluation Scatter Plot b/w Test-data and Predicted-data</vt:lpstr>
      <vt:lpstr>RESULT</vt:lpstr>
      <vt:lpstr>Saving Train Dataset</vt:lpstr>
      <vt:lpstr>PREDICTING SALE PRICE FROM  TEST DATASET</vt:lpstr>
      <vt:lpstr>OUTPUT</vt:lpstr>
      <vt:lpstr>CONCLUSION</vt:lpstr>
      <vt:lpstr>PowerPoint 演示文稿</vt:lpstr>
      <vt:lpstr>THANK YOU FOR WATCHING!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Castor</dc:title>
  <dc:creator>Jun Akizaki</dc:creator>
  <cp:lastModifiedBy>arunp</cp:lastModifiedBy>
  <cp:revision>235</cp:revision>
  <dcterms:created xsi:type="dcterms:W3CDTF">2015-08-02T15:43:00Z</dcterms:created>
  <dcterms:modified xsi:type="dcterms:W3CDTF">2021-06-10T04:15:45Z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